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4"/>
    <p:sldMasterId id="2147483680" r:id="rId5"/>
    <p:sldMasterId id="2147483664" r:id="rId6"/>
  </p:sldMasterIdLst>
  <p:notesMasterIdLst>
    <p:notesMasterId r:id="rId19"/>
  </p:notesMasterIdLst>
  <p:sldIdLst>
    <p:sldId id="256" r:id="rId7"/>
    <p:sldId id="257" r:id="rId8"/>
    <p:sldId id="259" r:id="rId9"/>
    <p:sldId id="258" r:id="rId10"/>
    <p:sldId id="260" r:id="rId11"/>
    <p:sldId id="263" r:id="rId12"/>
    <p:sldId id="285" r:id="rId13"/>
    <p:sldId id="286" r:id="rId14"/>
    <p:sldId id="287" r:id="rId15"/>
    <p:sldId id="289" r:id="rId16"/>
    <p:sldId id="290" r:id="rId17"/>
    <p:sldId id="284" r:id="rId18"/>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1pPr>
    <a:lvl2pPr marL="0" marR="0" indent="4572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2pPr>
    <a:lvl3pPr marL="0" marR="0" indent="9144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3pPr>
    <a:lvl4pPr marL="0" marR="0" indent="13716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4pPr>
    <a:lvl5pPr marL="0" marR="0" indent="18288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5pPr>
    <a:lvl6pPr marL="0" marR="0" indent="22860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6pPr>
    <a:lvl7pPr marL="0" marR="0" indent="27432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7pPr>
    <a:lvl8pPr marL="0" marR="0" indent="32004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8pPr>
    <a:lvl9pPr marL="0" marR="0" indent="365760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lvl9pPr>
  </p:defaultTextStyle>
  <p:extLst>
    <p:ext uri="{EFAFB233-063F-42B5-8137-9DF3F51BA10A}">
      <p15:sldGuideLst xmlns:p15="http://schemas.microsoft.com/office/powerpoint/2012/main">
        <p15:guide id="1" orient="horz" pos="4343" userDrawn="1">
          <p15:clr>
            <a:srgbClr val="A4A3A4"/>
          </p15:clr>
        </p15:guide>
        <p15:guide id="2" pos="7657"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70E0640-8094-925D-C725-9DF142FDE691}" name="lisa.findley" initials="li" userId="S::lisa.findley_gmail.com#ext#@blackbaud.onmicrosoft.com::7408a10f-3ec0-476e-8c7f-bfd04bd57c67" providerId="AD"/>
  <p188:author id="{6D932255-2E9D-E1FE-C187-4C5A6FC48662}" name="Katrina MacKay" initials="KM" userId="S::Katrina.MacKay@blackbaud.me::0670298b-56f1-463c-8ea8-46d6ec08d2b8" providerId="AD"/>
  <p188:author id="{FA9C9066-05B2-203E-AC1A-41E6E8866086}" name="Katrina MacKay" initials="KM" userId="S::katrina.mackay@blackbaud.me::0670298b-56f1-463c-8ea8-46d6ec08d2b8" providerId="AD"/>
  <p188:author id="{3DA014CD-1CAE-3CA3-EF51-72C03D206BBD}" name="Sarah de Souza-Ingle" initials="SS" userId="S::sarah.desouza-ingle@blackbaud.me::8f39d16e-4ada-4023-9b3d-fd078de0fbd4" providerId="AD"/>
  <p188:author id="{4487ACE1-894D-43C9-6C78-3E64C27BB16B}" name="Natalia Pink" initials="NP" userId="S::natalia.pink@blackbaud.me::441b7144-f66c-46e9-ac62-bb64977c2f6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EAA02"/>
    <a:srgbClr val="D50758"/>
    <a:srgbClr val="44505C"/>
    <a:srgbClr val="654B78"/>
    <a:srgbClr val="000000"/>
    <a:srgbClr val="ACACB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936C3AD-B909-D50F-62B1-0FF95F8C287F}" v="94" dt="2024-02-28T16:31:52.180"/>
    <p1510:client id="{89B4AE6E-F316-D757-5AC6-440EB50F1C7D}" v="6" dt="2024-02-28T15:48:33.791"/>
    <p1510:client id="{C5BE0E7C-7C3F-F2A4-5588-335CD400E1A3}" v="155" dt="2024-02-28T11:18:08.982"/>
    <p1510:client id="{CB39A35D-0595-0B68-825E-43476302D3FA}" v="3" dt="2024-02-28T16:28:40.607"/>
    <p1510:client id="{CCD0059F-53E4-48ED-94AC-954483EFE8A8}" v="3" dt="2024-02-27T12:28:34.221"/>
  </p1510:revLst>
</p1510:revInfo>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Ref idx="minor">
          <a:srgbClr val="000000"/>
        </a:fontRef>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Ref idx="minor">
          <a:srgbClr val="000000"/>
        </a:fontRef>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chemeClr val="accent1">
              <a:lumOff val="16847"/>
            </a:schemeClr>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chemeClr val="accent3"/>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Helvetica Neue Medium"/>
          <a:ea typeface="Helvetica Neue Medium"/>
          <a:cs typeface="Helvetica Neue Medium"/>
        </a:font>
        <a:srgbClr val="000000"/>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chemeClr val="accent4">
              <a:hueOff val="348544"/>
              <a:lumOff val="7139"/>
            </a:schemeClr>
          </a:solidFill>
        </a:fill>
      </a:tcStyle>
    </a:band2H>
    <a:firstCol>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Helvetica Neue Medium"/>
          <a:ea typeface="Helvetica Neue Medium"/>
          <a:cs typeface="Helvetica Neue Medium"/>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Ref idx="minor">
          <a:srgbClr val="FFFFFF"/>
        </a:fontRef>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Ref idx="minor">
          <a:srgbClr val="000000"/>
        </a:fontRef>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Ref idx="minor">
          <a:srgbClr val="FFFFFF"/>
        </a:fontRef>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Ref idx="minor">
          <a:srgbClr val="000000"/>
        </a:fontRef>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4343"/>
        <p:guide pos="7657"/>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rina MacKay" userId="S::katrina.mackay@blackbaud.me::0670298b-56f1-463c-8ea8-46d6ec08d2b8" providerId="AD" clId="Web-{C5BE0E7C-7C3F-F2A4-5588-335CD400E1A3}"/>
    <pc:docChg chg="modSld">
      <pc:chgData name="Katrina MacKay" userId="S::katrina.mackay@blackbaud.me::0670298b-56f1-463c-8ea8-46d6ec08d2b8" providerId="AD" clId="Web-{C5BE0E7C-7C3F-F2A4-5588-335CD400E1A3}" dt="2024-02-28T11:18:08.982" v="101"/>
      <pc:docMkLst>
        <pc:docMk/>
      </pc:docMkLst>
      <pc:sldChg chg="addCm">
        <pc:chgData name="Katrina MacKay" userId="S::katrina.mackay@blackbaud.me::0670298b-56f1-463c-8ea8-46d6ec08d2b8" providerId="AD" clId="Web-{C5BE0E7C-7C3F-F2A4-5588-335CD400E1A3}" dt="2024-02-28T11:18:00.217" v="100"/>
        <pc:sldMkLst>
          <pc:docMk/>
          <pc:sldMk cId="0" sldId="256"/>
        </pc:sldMkLst>
        <pc:extLst>
          <p:ext xmlns:p="http://schemas.openxmlformats.org/presentationml/2006/main" uri="{D6D511B9-2390-475A-947B-AFAB55BFBCF1}">
            <pc226:cmChg xmlns:pc226="http://schemas.microsoft.com/office/powerpoint/2022/06/main/command" chg="add">
              <pc226:chgData name="Katrina MacKay" userId="S::katrina.mackay@blackbaud.me::0670298b-56f1-463c-8ea8-46d6ec08d2b8" providerId="AD" clId="Web-{C5BE0E7C-7C3F-F2A4-5588-335CD400E1A3}" dt="2024-02-28T11:18:00.217" v="100"/>
              <pc2:cmMkLst xmlns:pc2="http://schemas.microsoft.com/office/powerpoint/2019/9/main/command">
                <pc:docMk/>
                <pc:sldMk cId="0" sldId="256"/>
                <pc2:cmMk id="{A715E9AA-92B3-46AB-9427-400A66D8B0D2}"/>
              </pc2:cmMkLst>
            </pc226:cmChg>
          </p:ext>
        </pc:extLst>
      </pc:sldChg>
      <pc:sldChg chg="modSp addCm modCm">
        <pc:chgData name="Katrina MacKay" userId="S::katrina.mackay@blackbaud.me::0670298b-56f1-463c-8ea8-46d6ec08d2b8" providerId="AD" clId="Web-{C5BE0E7C-7C3F-F2A4-5588-335CD400E1A3}" dt="2024-02-28T11:18:08.982" v="101"/>
        <pc:sldMkLst>
          <pc:docMk/>
          <pc:sldMk cId="1348927056" sldId="257"/>
        </pc:sldMkLst>
        <pc:spChg chg="mod">
          <ac:chgData name="Katrina MacKay" userId="S::katrina.mackay@blackbaud.me::0670298b-56f1-463c-8ea8-46d6ec08d2b8" providerId="AD" clId="Web-{C5BE0E7C-7C3F-F2A4-5588-335CD400E1A3}" dt="2024-02-28T09:46:35.906" v="76" actId="20577"/>
          <ac:spMkLst>
            <pc:docMk/>
            <pc:sldMk cId="1348927056" sldId="257"/>
            <ac:spMk id="4" creationId="{BA618B1C-D878-4734-9598-B0A795F22CC3}"/>
          </ac:spMkLst>
        </pc:spChg>
        <pc:spChg chg="mod">
          <ac:chgData name="Katrina MacKay" userId="S::katrina.mackay@blackbaud.me::0670298b-56f1-463c-8ea8-46d6ec08d2b8" providerId="AD" clId="Web-{C5BE0E7C-7C3F-F2A4-5588-335CD400E1A3}" dt="2024-02-28T09:35:09.947" v="18" actId="20577"/>
          <ac:spMkLst>
            <pc:docMk/>
            <pc:sldMk cId="1348927056" sldId="257"/>
            <ac:spMk id="5" creationId="{25964AE1-9EED-3CA4-4E4D-C56224F5945C}"/>
          </ac:spMkLst>
        </pc:spChg>
        <pc:spChg chg="mod">
          <ac:chgData name="Katrina MacKay" userId="S::katrina.mackay@blackbaud.me::0670298b-56f1-463c-8ea8-46d6ec08d2b8" providerId="AD" clId="Web-{C5BE0E7C-7C3F-F2A4-5588-335CD400E1A3}" dt="2024-02-28T09:36:12.339" v="27" actId="20577"/>
          <ac:spMkLst>
            <pc:docMk/>
            <pc:sldMk cId="1348927056" sldId="257"/>
            <ac:spMk id="8" creationId="{43C280FD-0947-1F66-65FC-31C455195C3B}"/>
          </ac:spMkLst>
        </pc:spChg>
        <pc:extLst>
          <p:ext xmlns:p="http://schemas.openxmlformats.org/presentationml/2006/main" uri="{D6D511B9-2390-475A-947B-AFAB55BFBCF1}">
            <pc226:cmChg xmlns:pc226="http://schemas.microsoft.com/office/powerpoint/2022/06/main/command" chg="add mod">
              <pc226:chgData name="Katrina MacKay" userId="S::katrina.mackay@blackbaud.me::0670298b-56f1-463c-8ea8-46d6ec08d2b8" providerId="AD" clId="Web-{C5BE0E7C-7C3F-F2A4-5588-335CD400E1A3}" dt="2024-02-28T11:18:08.982" v="101"/>
              <pc2:cmMkLst xmlns:pc2="http://schemas.microsoft.com/office/powerpoint/2019/9/main/command">
                <pc:docMk/>
                <pc:sldMk cId="1348927056" sldId="257"/>
                <pc2:cmMk id="{B81FA8A7-55BA-47E2-AEFD-AB71A853CCB5}"/>
              </pc2:cmMkLst>
            </pc226:cmChg>
          </p:ext>
        </pc:extLst>
      </pc:sldChg>
      <pc:sldChg chg="modSp">
        <pc:chgData name="Katrina MacKay" userId="S::katrina.mackay@blackbaud.me::0670298b-56f1-463c-8ea8-46d6ec08d2b8" providerId="AD" clId="Web-{C5BE0E7C-7C3F-F2A4-5588-335CD400E1A3}" dt="2024-02-28T09:38:08.077" v="31" actId="20577"/>
        <pc:sldMkLst>
          <pc:docMk/>
          <pc:sldMk cId="3479291051" sldId="258"/>
        </pc:sldMkLst>
        <pc:spChg chg="mod">
          <ac:chgData name="Katrina MacKay" userId="S::katrina.mackay@blackbaud.me::0670298b-56f1-463c-8ea8-46d6ec08d2b8" providerId="AD" clId="Web-{C5BE0E7C-7C3F-F2A4-5588-335CD400E1A3}" dt="2024-02-28T09:38:08.077" v="31" actId="20577"/>
          <ac:spMkLst>
            <pc:docMk/>
            <pc:sldMk cId="3479291051" sldId="258"/>
            <ac:spMk id="5" creationId="{25964AE1-9EED-3CA4-4E4D-C56224F5945C}"/>
          </ac:spMkLst>
        </pc:spChg>
      </pc:sldChg>
      <pc:sldChg chg="modSp">
        <pc:chgData name="Katrina MacKay" userId="S::katrina.mackay@blackbaud.me::0670298b-56f1-463c-8ea8-46d6ec08d2b8" providerId="AD" clId="Web-{C5BE0E7C-7C3F-F2A4-5588-335CD400E1A3}" dt="2024-02-28T09:38:18.781" v="51"/>
        <pc:sldMkLst>
          <pc:docMk/>
          <pc:sldMk cId="4085697487" sldId="259"/>
        </pc:sldMkLst>
        <pc:graphicFrameChg chg="mod modGraphic">
          <ac:chgData name="Katrina MacKay" userId="S::katrina.mackay@blackbaud.me::0670298b-56f1-463c-8ea8-46d6ec08d2b8" providerId="AD" clId="Web-{C5BE0E7C-7C3F-F2A4-5588-335CD400E1A3}" dt="2024-02-28T09:38:18.781" v="51"/>
          <ac:graphicFrameMkLst>
            <pc:docMk/>
            <pc:sldMk cId="4085697487" sldId="259"/>
            <ac:graphicFrameMk id="12" creationId="{354ED388-A3D5-1CBB-D23F-3F161163BC86}"/>
          </ac:graphicFrameMkLst>
        </pc:graphicFrameChg>
      </pc:sldChg>
      <pc:sldChg chg="modSp">
        <pc:chgData name="Katrina MacKay" userId="S::katrina.mackay@blackbaud.me::0670298b-56f1-463c-8ea8-46d6ec08d2b8" providerId="AD" clId="Web-{C5BE0E7C-7C3F-F2A4-5588-335CD400E1A3}" dt="2024-02-28T09:42:55.368" v="64" actId="20577"/>
        <pc:sldMkLst>
          <pc:docMk/>
          <pc:sldMk cId="1197702708" sldId="260"/>
        </pc:sldMkLst>
        <pc:spChg chg="mod">
          <ac:chgData name="Katrina MacKay" userId="S::katrina.mackay@blackbaud.me::0670298b-56f1-463c-8ea8-46d6ec08d2b8" providerId="AD" clId="Web-{C5BE0E7C-7C3F-F2A4-5588-335CD400E1A3}" dt="2024-02-28T09:42:41.430" v="57" actId="20577"/>
          <ac:spMkLst>
            <pc:docMk/>
            <pc:sldMk cId="1197702708" sldId="260"/>
            <ac:spMk id="3" creationId="{BFBA0FDE-2CE7-F86F-2228-2A9C28CC8776}"/>
          </ac:spMkLst>
        </pc:spChg>
        <pc:spChg chg="mod">
          <ac:chgData name="Katrina MacKay" userId="S::katrina.mackay@blackbaud.me::0670298b-56f1-463c-8ea8-46d6ec08d2b8" providerId="AD" clId="Web-{C5BE0E7C-7C3F-F2A4-5588-335CD400E1A3}" dt="2024-02-28T09:42:55.368" v="64" actId="20577"/>
          <ac:spMkLst>
            <pc:docMk/>
            <pc:sldMk cId="1197702708" sldId="260"/>
            <ac:spMk id="12" creationId="{C3AB67F9-FE4F-22F4-4EE8-87DF1CF1384E}"/>
          </ac:spMkLst>
        </pc:spChg>
      </pc:sldChg>
      <pc:sldChg chg="modSp modNotes">
        <pc:chgData name="Katrina MacKay" userId="S::katrina.mackay@blackbaud.me::0670298b-56f1-463c-8ea8-46d6ec08d2b8" providerId="AD" clId="Web-{C5BE0E7C-7C3F-F2A4-5588-335CD400E1A3}" dt="2024-02-28T09:47:14.391" v="84" actId="20577"/>
        <pc:sldMkLst>
          <pc:docMk/>
          <pc:sldMk cId="316967662" sldId="263"/>
        </pc:sldMkLst>
        <pc:spChg chg="mod">
          <ac:chgData name="Katrina MacKay" userId="S::katrina.mackay@blackbaud.me::0670298b-56f1-463c-8ea8-46d6ec08d2b8" providerId="AD" clId="Web-{C5BE0E7C-7C3F-F2A4-5588-335CD400E1A3}" dt="2024-02-28T09:47:14.391" v="84" actId="20577"/>
          <ac:spMkLst>
            <pc:docMk/>
            <pc:sldMk cId="316967662" sldId="263"/>
            <ac:spMk id="9" creationId="{8030B902-2E74-E007-210F-1664CF0E8D7F}"/>
          </ac:spMkLst>
        </pc:spChg>
      </pc:sldChg>
      <pc:sldChg chg="modSp">
        <pc:chgData name="Katrina MacKay" userId="S::katrina.mackay@blackbaud.me::0670298b-56f1-463c-8ea8-46d6ec08d2b8" providerId="AD" clId="Web-{C5BE0E7C-7C3F-F2A4-5588-335CD400E1A3}" dt="2024-02-28T09:47:50.846" v="99" actId="20577"/>
        <pc:sldMkLst>
          <pc:docMk/>
          <pc:sldMk cId="1119606036" sldId="284"/>
        </pc:sldMkLst>
        <pc:spChg chg="mod">
          <ac:chgData name="Katrina MacKay" userId="S::katrina.mackay@blackbaud.me::0670298b-56f1-463c-8ea8-46d6ec08d2b8" providerId="AD" clId="Web-{C5BE0E7C-7C3F-F2A4-5588-335CD400E1A3}" dt="2024-02-28T09:44:03.588" v="70" actId="20577"/>
          <ac:spMkLst>
            <pc:docMk/>
            <pc:sldMk cId="1119606036" sldId="284"/>
            <ac:spMk id="9" creationId="{07CC91B1-958A-BCED-D582-FC91B5BB7105}"/>
          </ac:spMkLst>
        </pc:spChg>
        <pc:spChg chg="mod">
          <ac:chgData name="Katrina MacKay" userId="S::katrina.mackay@blackbaud.me::0670298b-56f1-463c-8ea8-46d6ec08d2b8" providerId="AD" clId="Web-{C5BE0E7C-7C3F-F2A4-5588-335CD400E1A3}" dt="2024-02-28T09:47:50.846" v="99" actId="20577"/>
          <ac:spMkLst>
            <pc:docMk/>
            <pc:sldMk cId="1119606036" sldId="284"/>
            <ac:spMk id="14" creationId="{D3787C01-F87C-4E66-8B40-581BBA2C8D4F}"/>
          </ac:spMkLst>
        </pc:spChg>
      </pc:sldChg>
      <pc:sldChg chg="modSp">
        <pc:chgData name="Katrina MacKay" userId="S::katrina.mackay@blackbaud.me::0670298b-56f1-463c-8ea8-46d6ec08d2b8" providerId="AD" clId="Web-{C5BE0E7C-7C3F-F2A4-5588-335CD400E1A3}" dt="2024-02-28T09:47:18.548" v="86" actId="20577"/>
        <pc:sldMkLst>
          <pc:docMk/>
          <pc:sldMk cId="4254049103" sldId="285"/>
        </pc:sldMkLst>
        <pc:spChg chg="mod">
          <ac:chgData name="Katrina MacKay" userId="S::katrina.mackay@blackbaud.me::0670298b-56f1-463c-8ea8-46d6ec08d2b8" providerId="AD" clId="Web-{C5BE0E7C-7C3F-F2A4-5588-335CD400E1A3}" dt="2024-02-28T09:47:10.329" v="80" actId="20577"/>
          <ac:spMkLst>
            <pc:docMk/>
            <pc:sldMk cId="4254049103" sldId="285"/>
            <ac:spMk id="4" creationId="{828E4F71-6B06-19BA-5411-F2AD1ECA7BAB}"/>
          </ac:spMkLst>
        </pc:spChg>
        <pc:spChg chg="mod">
          <ac:chgData name="Katrina MacKay" userId="S::katrina.mackay@blackbaud.me::0670298b-56f1-463c-8ea8-46d6ec08d2b8" providerId="AD" clId="Web-{C5BE0E7C-7C3F-F2A4-5588-335CD400E1A3}" dt="2024-02-28T09:47:18.548" v="86" actId="20577"/>
          <ac:spMkLst>
            <pc:docMk/>
            <pc:sldMk cId="4254049103" sldId="285"/>
            <ac:spMk id="9" creationId="{C620689B-2BDD-B620-4B8C-7728AA84371D}"/>
          </ac:spMkLst>
        </pc:spChg>
      </pc:sldChg>
      <pc:sldChg chg="modSp">
        <pc:chgData name="Katrina MacKay" userId="S::katrina.mackay@blackbaud.me::0670298b-56f1-463c-8ea8-46d6ec08d2b8" providerId="AD" clId="Web-{C5BE0E7C-7C3F-F2A4-5588-335CD400E1A3}" dt="2024-02-28T09:47:22.423" v="88" actId="20577"/>
        <pc:sldMkLst>
          <pc:docMk/>
          <pc:sldMk cId="117628532" sldId="286"/>
        </pc:sldMkLst>
        <pc:spChg chg="mod">
          <ac:chgData name="Katrina MacKay" userId="S::katrina.mackay@blackbaud.me::0670298b-56f1-463c-8ea8-46d6ec08d2b8" providerId="AD" clId="Web-{C5BE0E7C-7C3F-F2A4-5588-335CD400E1A3}" dt="2024-02-28T09:47:22.423" v="88" actId="20577"/>
          <ac:spMkLst>
            <pc:docMk/>
            <pc:sldMk cId="117628532" sldId="286"/>
            <ac:spMk id="9" creationId="{63121A02-26FC-12FD-5ECF-8E70A1F81086}"/>
          </ac:spMkLst>
        </pc:spChg>
      </pc:sldChg>
      <pc:sldChg chg="modSp">
        <pc:chgData name="Katrina MacKay" userId="S::katrina.mackay@blackbaud.me::0670298b-56f1-463c-8ea8-46d6ec08d2b8" providerId="AD" clId="Web-{C5BE0E7C-7C3F-F2A4-5588-335CD400E1A3}" dt="2024-02-28T09:47:25.079" v="93" actId="20577"/>
        <pc:sldMkLst>
          <pc:docMk/>
          <pc:sldMk cId="612727125" sldId="287"/>
        </pc:sldMkLst>
        <pc:spChg chg="mod">
          <ac:chgData name="Katrina MacKay" userId="S::katrina.mackay@blackbaud.me::0670298b-56f1-463c-8ea8-46d6ec08d2b8" providerId="AD" clId="Web-{C5BE0E7C-7C3F-F2A4-5588-335CD400E1A3}" dt="2024-02-28T09:47:25.079" v="93" actId="20577"/>
          <ac:spMkLst>
            <pc:docMk/>
            <pc:sldMk cId="612727125" sldId="287"/>
            <ac:spMk id="9" creationId="{DE5BD21B-BDBE-D59B-CE67-3E1D2A04B6B6}"/>
          </ac:spMkLst>
        </pc:spChg>
      </pc:sldChg>
      <pc:sldChg chg="modSp">
        <pc:chgData name="Katrina MacKay" userId="S::katrina.mackay@blackbaud.me::0670298b-56f1-463c-8ea8-46d6ec08d2b8" providerId="AD" clId="Web-{C5BE0E7C-7C3F-F2A4-5588-335CD400E1A3}" dt="2024-02-28T09:47:33.033" v="98" actId="20577"/>
        <pc:sldMkLst>
          <pc:docMk/>
          <pc:sldMk cId="313127917" sldId="288"/>
        </pc:sldMkLst>
        <pc:spChg chg="mod">
          <ac:chgData name="Katrina MacKay" userId="S::katrina.mackay@blackbaud.me::0670298b-56f1-463c-8ea8-46d6ec08d2b8" providerId="AD" clId="Web-{C5BE0E7C-7C3F-F2A4-5588-335CD400E1A3}" dt="2024-02-28T09:46:02.592" v="74" actId="20577"/>
          <ac:spMkLst>
            <pc:docMk/>
            <pc:sldMk cId="313127917" sldId="288"/>
            <ac:spMk id="8" creationId="{2AA02198-544B-CDB6-0661-BF206AFEF14A}"/>
          </ac:spMkLst>
        </pc:spChg>
        <pc:spChg chg="mod">
          <ac:chgData name="Katrina MacKay" userId="S::katrina.mackay@blackbaud.me::0670298b-56f1-463c-8ea8-46d6ec08d2b8" providerId="AD" clId="Web-{C5BE0E7C-7C3F-F2A4-5588-335CD400E1A3}" dt="2024-02-28T09:47:33.033" v="98" actId="20577"/>
          <ac:spMkLst>
            <pc:docMk/>
            <pc:sldMk cId="313127917" sldId="288"/>
            <ac:spMk id="9" creationId="{67D27A73-DDE9-B1D4-7595-E6CD7A216CB4}"/>
          </ac:spMkLst>
        </pc:spChg>
      </pc:sldChg>
      <pc:sldChg chg="modSp">
        <pc:chgData name="Katrina MacKay" userId="S::katrina.mackay@blackbaud.me::0670298b-56f1-463c-8ea8-46d6ec08d2b8" providerId="AD" clId="Web-{C5BE0E7C-7C3F-F2A4-5588-335CD400E1A3}" dt="2024-02-28T09:43:37.119" v="66" actId="20577"/>
        <pc:sldMkLst>
          <pc:docMk/>
          <pc:sldMk cId="3495312857" sldId="290"/>
        </pc:sldMkLst>
        <pc:spChg chg="mod">
          <ac:chgData name="Katrina MacKay" userId="S::katrina.mackay@blackbaud.me::0670298b-56f1-463c-8ea8-46d6ec08d2b8" providerId="AD" clId="Web-{C5BE0E7C-7C3F-F2A4-5588-335CD400E1A3}" dt="2024-02-28T09:43:37.119" v="66" actId="20577"/>
          <ac:spMkLst>
            <pc:docMk/>
            <pc:sldMk cId="3495312857" sldId="290"/>
            <ac:spMk id="22" creationId="{FA890F44-99D5-0F5E-784C-352D43A13B40}"/>
          </ac:spMkLst>
        </pc:spChg>
      </pc:sldChg>
    </pc:docChg>
  </pc:docChgLst>
  <pc:docChgLst>
    <pc:chgData name="Katrina MacKay" userId="S::katrina.mackay@blackbaud.me::0670298b-56f1-463c-8ea8-46d6ec08d2b8" providerId="AD" clId="Web-{2936C3AD-B909-D50F-62B1-0FF95F8C287F}"/>
    <pc:docChg chg="delSld modSld">
      <pc:chgData name="Katrina MacKay" userId="S::katrina.mackay@blackbaud.me::0670298b-56f1-463c-8ea8-46d6ec08d2b8" providerId="AD" clId="Web-{2936C3AD-B909-D50F-62B1-0FF95F8C287F}" dt="2024-02-28T16:31:45.351" v="34"/>
      <pc:docMkLst>
        <pc:docMk/>
      </pc:docMkLst>
      <pc:sldChg chg="modSp">
        <pc:chgData name="Katrina MacKay" userId="S::katrina.mackay@blackbaud.me::0670298b-56f1-463c-8ea8-46d6ec08d2b8" providerId="AD" clId="Web-{2936C3AD-B909-D50F-62B1-0FF95F8C287F}" dt="2024-02-28T16:31:30.679" v="30" actId="20577"/>
        <pc:sldMkLst>
          <pc:docMk/>
          <pc:sldMk cId="1348927056" sldId="257"/>
        </pc:sldMkLst>
        <pc:spChg chg="mod">
          <ac:chgData name="Katrina MacKay" userId="S::katrina.mackay@blackbaud.me::0670298b-56f1-463c-8ea8-46d6ec08d2b8" providerId="AD" clId="Web-{2936C3AD-B909-D50F-62B1-0FF95F8C287F}" dt="2024-02-28T16:31:30.679" v="30" actId="20577"/>
          <ac:spMkLst>
            <pc:docMk/>
            <pc:sldMk cId="1348927056" sldId="257"/>
            <ac:spMk id="5" creationId="{25964AE1-9EED-3CA4-4E4D-C56224F5945C}"/>
          </ac:spMkLst>
        </pc:spChg>
        <pc:spChg chg="mod">
          <ac:chgData name="Katrina MacKay" userId="S::katrina.mackay@blackbaud.me::0670298b-56f1-463c-8ea8-46d6ec08d2b8" providerId="AD" clId="Web-{2936C3AD-B909-D50F-62B1-0FF95F8C287F}" dt="2024-02-28T16:23:35.836" v="27" actId="20577"/>
          <ac:spMkLst>
            <pc:docMk/>
            <pc:sldMk cId="1348927056" sldId="257"/>
            <ac:spMk id="12" creationId="{5D0F9C65-0979-5E28-A770-ED1A6E2AF974}"/>
          </ac:spMkLst>
        </pc:spChg>
        <pc:spChg chg="mod">
          <ac:chgData name="Katrina MacKay" userId="S::katrina.mackay@blackbaud.me::0670298b-56f1-463c-8ea8-46d6ec08d2b8" providerId="AD" clId="Web-{2936C3AD-B909-D50F-62B1-0FF95F8C287F}" dt="2024-02-28T16:23:38.961" v="28" actId="20577"/>
          <ac:spMkLst>
            <pc:docMk/>
            <pc:sldMk cId="1348927056" sldId="257"/>
            <ac:spMk id="23" creationId="{9686FD42-1420-E124-5719-5B2B03627657}"/>
          </ac:spMkLst>
        </pc:spChg>
      </pc:sldChg>
      <pc:sldChg chg="modSp">
        <pc:chgData name="Katrina MacKay" userId="S::katrina.mackay@blackbaud.me::0670298b-56f1-463c-8ea8-46d6ec08d2b8" providerId="AD" clId="Web-{2936C3AD-B909-D50F-62B1-0FF95F8C287F}" dt="2024-02-28T16:31:45.351" v="34"/>
        <pc:sldMkLst>
          <pc:docMk/>
          <pc:sldMk cId="4085697487" sldId="259"/>
        </pc:sldMkLst>
        <pc:graphicFrameChg chg="mod modGraphic">
          <ac:chgData name="Katrina MacKay" userId="S::katrina.mackay@blackbaud.me::0670298b-56f1-463c-8ea8-46d6ec08d2b8" providerId="AD" clId="Web-{2936C3AD-B909-D50F-62B1-0FF95F8C287F}" dt="2024-02-28T16:31:45.351" v="34"/>
          <ac:graphicFrameMkLst>
            <pc:docMk/>
            <pc:sldMk cId="4085697487" sldId="259"/>
            <ac:graphicFrameMk id="12" creationId="{354ED388-A3D5-1CBB-D23F-3F161163BC86}"/>
          </ac:graphicFrameMkLst>
        </pc:graphicFrameChg>
      </pc:sldChg>
      <pc:sldChg chg="modNotes">
        <pc:chgData name="Katrina MacKay" userId="S::katrina.mackay@blackbaud.me::0670298b-56f1-463c-8ea8-46d6ec08d2b8" providerId="AD" clId="Web-{2936C3AD-B909-D50F-62B1-0FF95F8C287F}" dt="2024-02-28T16:01:58.733" v="5"/>
        <pc:sldMkLst>
          <pc:docMk/>
          <pc:sldMk cId="316967662" sldId="263"/>
        </pc:sldMkLst>
      </pc:sldChg>
      <pc:sldChg chg="del">
        <pc:chgData name="Katrina MacKay" userId="S::katrina.mackay@blackbaud.me::0670298b-56f1-463c-8ea8-46d6ec08d2b8" providerId="AD" clId="Web-{2936C3AD-B909-D50F-62B1-0FF95F8C287F}" dt="2024-02-28T16:01:38.123" v="0"/>
        <pc:sldMkLst>
          <pc:docMk/>
          <pc:sldMk cId="313127917" sldId="288"/>
        </pc:sldMkLst>
      </pc:sldChg>
    </pc:docChg>
  </pc:docChgLst>
  <pc:docChgLst>
    <pc:chgData name="Katrina MacKay" userId="S::katrina.mackay@blackbaud.me::0670298b-56f1-463c-8ea8-46d6ec08d2b8" providerId="AD" clId="Web-{6AA67D62-7C28-253B-FF58-08DCB2FE4FFF}"/>
    <pc:docChg chg="modSld">
      <pc:chgData name="Katrina MacKay" userId="S::katrina.mackay@blackbaud.me::0670298b-56f1-463c-8ea8-46d6ec08d2b8" providerId="AD" clId="Web-{6AA67D62-7C28-253B-FF58-08DCB2FE4FFF}" dt="2023-10-30T18:18:59.310" v="0" actId="20577"/>
      <pc:docMkLst>
        <pc:docMk/>
      </pc:docMkLst>
      <pc:sldChg chg="modSp">
        <pc:chgData name="Katrina MacKay" userId="S::katrina.mackay@blackbaud.me::0670298b-56f1-463c-8ea8-46d6ec08d2b8" providerId="AD" clId="Web-{6AA67D62-7C28-253B-FF58-08DCB2FE4FFF}" dt="2023-10-30T18:18:59.310" v="0" actId="20577"/>
        <pc:sldMkLst>
          <pc:docMk/>
          <pc:sldMk cId="1348927056" sldId="257"/>
        </pc:sldMkLst>
        <pc:spChg chg="mod">
          <ac:chgData name="Katrina MacKay" userId="S::katrina.mackay@blackbaud.me::0670298b-56f1-463c-8ea8-46d6ec08d2b8" providerId="AD" clId="Web-{6AA67D62-7C28-253B-FF58-08DCB2FE4FFF}" dt="2023-10-30T18:18:59.310" v="0" actId="20577"/>
          <ac:spMkLst>
            <pc:docMk/>
            <pc:sldMk cId="1348927056" sldId="257"/>
            <ac:spMk id="8" creationId="{43C280FD-0947-1F66-65FC-31C455195C3B}"/>
          </ac:spMkLst>
        </pc:spChg>
      </pc:sldChg>
    </pc:docChg>
  </pc:docChgLst>
  <pc:docChgLst>
    <pc:chgData name="Katrina MacKay" userId="S::katrina.mackay@blackbaud.me::0670298b-56f1-463c-8ea8-46d6ec08d2b8" providerId="AD" clId="Web-{99CB37E7-88B4-5F8D-2234-E31BB9C866AD}"/>
    <pc:docChg chg="modSld">
      <pc:chgData name="Katrina MacKay" userId="S::katrina.mackay@blackbaud.me::0670298b-56f1-463c-8ea8-46d6ec08d2b8" providerId="AD" clId="Web-{99CB37E7-88B4-5F8D-2234-E31BB9C866AD}" dt="2024-02-21T14:35:47.178" v="10" actId="1076"/>
      <pc:docMkLst>
        <pc:docMk/>
      </pc:docMkLst>
      <pc:sldChg chg="modSp">
        <pc:chgData name="Katrina MacKay" userId="S::katrina.mackay@blackbaud.me::0670298b-56f1-463c-8ea8-46d6ec08d2b8" providerId="AD" clId="Web-{99CB37E7-88B4-5F8D-2234-E31BB9C866AD}" dt="2024-02-21T14:14:41.250" v="0" actId="20577"/>
        <pc:sldMkLst>
          <pc:docMk/>
          <pc:sldMk cId="316967662" sldId="263"/>
        </pc:sldMkLst>
        <pc:spChg chg="mod">
          <ac:chgData name="Katrina MacKay" userId="S::katrina.mackay@blackbaud.me::0670298b-56f1-463c-8ea8-46d6ec08d2b8" providerId="AD" clId="Web-{99CB37E7-88B4-5F8D-2234-E31BB9C866AD}" dt="2024-02-21T14:14:41.250" v="0" actId="20577"/>
          <ac:spMkLst>
            <pc:docMk/>
            <pc:sldMk cId="316967662" sldId="263"/>
            <ac:spMk id="8" creationId="{4F2E2BD9-C8B9-66FE-8786-FD4ED11503BD}"/>
          </ac:spMkLst>
        </pc:spChg>
      </pc:sldChg>
      <pc:sldChg chg="addSp modSp">
        <pc:chgData name="Katrina MacKay" userId="S::katrina.mackay@blackbaud.me::0670298b-56f1-463c-8ea8-46d6ec08d2b8" providerId="AD" clId="Web-{99CB37E7-88B4-5F8D-2234-E31BB9C866AD}" dt="2024-02-21T14:35:47.178" v="10" actId="1076"/>
        <pc:sldMkLst>
          <pc:docMk/>
          <pc:sldMk cId="1119606036" sldId="284"/>
        </pc:sldMkLst>
        <pc:spChg chg="add mod">
          <ac:chgData name="Katrina MacKay" userId="S::katrina.mackay@blackbaud.me::0670298b-56f1-463c-8ea8-46d6ec08d2b8" providerId="AD" clId="Web-{99CB37E7-88B4-5F8D-2234-E31BB9C866AD}" dt="2024-02-21T14:35:47.178" v="10" actId="1076"/>
          <ac:spMkLst>
            <pc:docMk/>
            <pc:sldMk cId="1119606036" sldId="284"/>
            <ac:spMk id="2" creationId="{F43A418F-E78F-7C4A-554C-1690B143B671}"/>
          </ac:spMkLst>
        </pc:spChg>
      </pc:sldChg>
      <pc:sldChg chg="modSp">
        <pc:chgData name="Katrina MacKay" userId="S::katrina.mackay@blackbaud.me::0670298b-56f1-463c-8ea8-46d6ec08d2b8" providerId="AD" clId="Web-{99CB37E7-88B4-5F8D-2234-E31BB9C866AD}" dt="2024-02-21T14:33:01.706" v="1" actId="20577"/>
        <pc:sldMkLst>
          <pc:docMk/>
          <pc:sldMk cId="4254049103" sldId="285"/>
        </pc:sldMkLst>
        <pc:spChg chg="mod">
          <ac:chgData name="Katrina MacKay" userId="S::katrina.mackay@blackbaud.me::0670298b-56f1-463c-8ea8-46d6ec08d2b8" providerId="AD" clId="Web-{99CB37E7-88B4-5F8D-2234-E31BB9C866AD}" dt="2024-02-21T14:33:01.706" v="1" actId="20577"/>
          <ac:spMkLst>
            <pc:docMk/>
            <pc:sldMk cId="4254049103" sldId="285"/>
            <ac:spMk id="8" creationId="{3B0D98E7-AF4A-E30E-0705-6335EF312DA9}"/>
          </ac:spMkLst>
        </pc:spChg>
      </pc:sldChg>
      <pc:sldChg chg="modSp">
        <pc:chgData name="Katrina MacKay" userId="S::katrina.mackay@blackbaud.me::0670298b-56f1-463c-8ea8-46d6ec08d2b8" providerId="AD" clId="Web-{99CB37E7-88B4-5F8D-2234-E31BB9C866AD}" dt="2024-02-21T14:33:10.534" v="2" actId="20577"/>
        <pc:sldMkLst>
          <pc:docMk/>
          <pc:sldMk cId="313127917" sldId="288"/>
        </pc:sldMkLst>
        <pc:spChg chg="mod">
          <ac:chgData name="Katrina MacKay" userId="S::katrina.mackay@blackbaud.me::0670298b-56f1-463c-8ea8-46d6ec08d2b8" providerId="AD" clId="Web-{99CB37E7-88B4-5F8D-2234-E31BB9C866AD}" dt="2024-02-21T14:33:10.534" v="2" actId="20577"/>
          <ac:spMkLst>
            <pc:docMk/>
            <pc:sldMk cId="313127917" sldId="288"/>
            <ac:spMk id="8" creationId="{2AA02198-544B-CDB6-0661-BF206AFEF14A}"/>
          </ac:spMkLst>
        </pc:spChg>
      </pc:sldChg>
      <pc:sldChg chg="modSp">
        <pc:chgData name="Katrina MacKay" userId="S::katrina.mackay@blackbaud.me::0670298b-56f1-463c-8ea8-46d6ec08d2b8" providerId="AD" clId="Web-{99CB37E7-88B4-5F8D-2234-E31BB9C866AD}" dt="2024-02-21T14:34:58.287" v="8"/>
        <pc:sldMkLst>
          <pc:docMk/>
          <pc:sldMk cId="3412671262" sldId="289"/>
        </pc:sldMkLst>
        <pc:spChg chg="mod">
          <ac:chgData name="Katrina MacKay" userId="S::katrina.mackay@blackbaud.me::0670298b-56f1-463c-8ea8-46d6ec08d2b8" providerId="AD" clId="Web-{99CB37E7-88B4-5F8D-2234-E31BB9C866AD}" dt="2024-02-21T14:34:58.255" v="7"/>
          <ac:spMkLst>
            <pc:docMk/>
            <pc:sldMk cId="3412671262" sldId="289"/>
            <ac:spMk id="14" creationId="{84558CF5-8DCA-497D-9C8F-CFA0E29EE840}"/>
          </ac:spMkLst>
        </pc:spChg>
        <pc:spChg chg="mod">
          <ac:chgData name="Katrina MacKay" userId="S::katrina.mackay@blackbaud.me::0670298b-56f1-463c-8ea8-46d6ec08d2b8" providerId="AD" clId="Web-{99CB37E7-88B4-5F8D-2234-E31BB9C866AD}" dt="2024-02-21T14:34:58.287" v="8"/>
          <ac:spMkLst>
            <pc:docMk/>
            <pc:sldMk cId="3412671262" sldId="289"/>
            <ac:spMk id="15" creationId="{17A8F31F-1EE8-CE47-9EDA-27F4699C0498}"/>
          </ac:spMkLst>
        </pc:spChg>
        <pc:spChg chg="mod">
          <ac:chgData name="Katrina MacKay" userId="S::katrina.mackay@blackbaud.me::0670298b-56f1-463c-8ea8-46d6ec08d2b8" providerId="AD" clId="Web-{99CB37E7-88B4-5F8D-2234-E31BB9C866AD}" dt="2024-02-21T14:34:42.083" v="3"/>
          <ac:spMkLst>
            <pc:docMk/>
            <pc:sldMk cId="3412671262" sldId="289"/>
            <ac:spMk id="23" creationId="{D0951336-5D81-C0A7-ACFC-9D6B44761570}"/>
          </ac:spMkLst>
        </pc:spChg>
        <pc:spChg chg="mod">
          <ac:chgData name="Katrina MacKay" userId="S::katrina.mackay@blackbaud.me::0670298b-56f1-463c-8ea8-46d6ec08d2b8" providerId="AD" clId="Web-{99CB37E7-88B4-5F8D-2234-E31BB9C866AD}" dt="2024-02-21T14:34:49.239" v="6"/>
          <ac:spMkLst>
            <pc:docMk/>
            <pc:sldMk cId="3412671262" sldId="289"/>
            <ac:spMk id="24" creationId="{602CA477-3A8C-0471-D2B9-54D5A8C24056}"/>
          </ac:spMkLst>
        </pc:spChg>
        <pc:spChg chg="mod">
          <ac:chgData name="Katrina MacKay" userId="S::katrina.mackay@blackbaud.me::0670298b-56f1-463c-8ea8-46d6ec08d2b8" providerId="AD" clId="Web-{99CB37E7-88B4-5F8D-2234-E31BB9C866AD}" dt="2024-02-21T14:34:42.130" v="4"/>
          <ac:spMkLst>
            <pc:docMk/>
            <pc:sldMk cId="3412671262" sldId="289"/>
            <ac:spMk id="33" creationId="{46652370-01FB-22FD-DF1B-FB9EA4D0F6BC}"/>
          </ac:spMkLst>
        </pc:spChg>
        <pc:spChg chg="mod">
          <ac:chgData name="Katrina MacKay" userId="S::katrina.mackay@blackbaud.me::0670298b-56f1-463c-8ea8-46d6ec08d2b8" providerId="AD" clId="Web-{99CB37E7-88B4-5F8D-2234-E31BB9C866AD}" dt="2024-02-21T14:34:46.880" v="5"/>
          <ac:spMkLst>
            <pc:docMk/>
            <pc:sldMk cId="3412671262" sldId="289"/>
            <ac:spMk id="34" creationId="{6B0E3E60-C612-5EB9-2CD8-86C00E38F143}"/>
          </ac:spMkLst>
        </pc:spChg>
      </pc:sldChg>
    </pc:docChg>
  </pc:docChgLst>
  <pc:docChgLst>
    <pc:chgData name="V-Stefan Holliland" userId="2d750152-d95a-41d7-b2f1-a8319bd9d2d9" providerId="ADAL" clId="{CA779A8D-725C-664E-A238-88E77A468D6B}"/>
    <pc:docChg chg="undo custSel modSld modMainMaster">
      <pc:chgData name="V-Stefan Holliland" userId="2d750152-d95a-41d7-b2f1-a8319bd9d2d9" providerId="ADAL" clId="{CA779A8D-725C-664E-A238-88E77A468D6B}" dt="2023-10-30T17:32:51.208" v="181" actId="18654"/>
      <pc:docMkLst>
        <pc:docMk/>
      </pc:docMkLst>
      <pc:sldChg chg="addSp delSp modSp mod">
        <pc:chgData name="V-Stefan Holliland" userId="2d750152-d95a-41d7-b2f1-a8319bd9d2d9" providerId="ADAL" clId="{CA779A8D-725C-664E-A238-88E77A468D6B}" dt="2023-10-30T16:44:00.481" v="8" actId="478"/>
        <pc:sldMkLst>
          <pc:docMk/>
          <pc:sldMk cId="0" sldId="256"/>
        </pc:sldMkLst>
        <pc:picChg chg="add del mod">
          <ac:chgData name="V-Stefan Holliland" userId="2d750152-d95a-41d7-b2f1-a8319bd9d2d9" providerId="ADAL" clId="{CA779A8D-725C-664E-A238-88E77A468D6B}" dt="2023-10-30T16:44:00.481" v="8" actId="478"/>
          <ac:picMkLst>
            <pc:docMk/>
            <pc:sldMk cId="0" sldId="256"/>
            <ac:picMk id="2" creationId="{CA6E99C1-685E-BC8A-F08B-D7753DD1F832}"/>
          </ac:picMkLst>
        </pc:picChg>
      </pc:sldChg>
      <pc:sldChg chg="modSp mod">
        <pc:chgData name="V-Stefan Holliland" userId="2d750152-d95a-41d7-b2f1-a8319bd9d2d9" providerId="ADAL" clId="{CA779A8D-725C-664E-A238-88E77A468D6B}" dt="2023-10-30T16:50:42.281" v="27" actId="1076"/>
        <pc:sldMkLst>
          <pc:docMk/>
          <pc:sldMk cId="3996589072" sldId="262"/>
        </pc:sldMkLst>
        <pc:spChg chg="mod">
          <ac:chgData name="V-Stefan Holliland" userId="2d750152-d95a-41d7-b2f1-a8319bd9d2d9" providerId="ADAL" clId="{CA779A8D-725C-664E-A238-88E77A468D6B}" dt="2023-10-30T16:50:42.281" v="27" actId="1076"/>
          <ac:spMkLst>
            <pc:docMk/>
            <pc:sldMk cId="3996589072" sldId="262"/>
            <ac:spMk id="3" creationId="{59F53301-7570-4413-349A-42E6C20B3E6C}"/>
          </ac:spMkLst>
        </pc:spChg>
        <pc:spChg chg="mod">
          <ac:chgData name="V-Stefan Holliland" userId="2d750152-d95a-41d7-b2f1-a8319bd9d2d9" providerId="ADAL" clId="{CA779A8D-725C-664E-A238-88E77A468D6B}" dt="2023-10-30T16:50:42.281" v="27" actId="1076"/>
          <ac:spMkLst>
            <pc:docMk/>
            <pc:sldMk cId="3996589072" sldId="262"/>
            <ac:spMk id="6" creationId="{7F3CE72F-83E5-2BC7-664E-0C9656F88D59}"/>
          </ac:spMkLst>
        </pc:spChg>
        <pc:spChg chg="mod">
          <ac:chgData name="V-Stefan Holliland" userId="2d750152-d95a-41d7-b2f1-a8319bd9d2d9" providerId="ADAL" clId="{CA779A8D-725C-664E-A238-88E77A468D6B}" dt="2023-10-30T16:50:42.281" v="27" actId="1076"/>
          <ac:spMkLst>
            <pc:docMk/>
            <pc:sldMk cId="3996589072" sldId="262"/>
            <ac:spMk id="15" creationId="{DD5AA173-AB18-04E6-940C-58B629445EE6}"/>
          </ac:spMkLst>
        </pc:spChg>
        <pc:spChg chg="mod">
          <ac:chgData name="V-Stefan Holliland" userId="2d750152-d95a-41d7-b2f1-a8319bd9d2d9" providerId="ADAL" clId="{CA779A8D-725C-664E-A238-88E77A468D6B}" dt="2023-10-30T16:44:46.620" v="12" actId="18654"/>
          <ac:spMkLst>
            <pc:docMk/>
            <pc:sldMk cId="3996589072" sldId="262"/>
            <ac:spMk id="21" creationId="{A2423376-5930-E55F-D4CC-4D78A2F5D7A1}"/>
          </ac:spMkLst>
        </pc:spChg>
      </pc:sldChg>
      <pc:sldChg chg="addSp modSp mod">
        <pc:chgData name="V-Stefan Holliland" userId="2d750152-d95a-41d7-b2f1-a8319bd9d2d9" providerId="ADAL" clId="{CA779A8D-725C-664E-A238-88E77A468D6B}" dt="2023-10-30T16:49:51.760" v="25"/>
        <pc:sldMkLst>
          <pc:docMk/>
          <pc:sldMk cId="316967662" sldId="263"/>
        </pc:sldMkLst>
        <pc:spChg chg="mod modCrop">
          <ac:chgData name="V-Stefan Holliland" userId="2d750152-d95a-41d7-b2f1-a8319bd9d2d9" providerId="ADAL" clId="{CA779A8D-725C-664E-A238-88E77A468D6B}" dt="2023-10-30T16:49:47.715" v="24"/>
          <ac:spMkLst>
            <pc:docMk/>
            <pc:sldMk cId="316967662" sldId="263"/>
            <ac:spMk id="19" creationId="{38AC5242-559A-A388-BE33-6B01C628871A}"/>
          </ac:spMkLst>
        </pc:spChg>
        <pc:grpChg chg="add mod">
          <ac:chgData name="V-Stefan Holliland" userId="2d750152-d95a-41d7-b2f1-a8319bd9d2d9" providerId="ADAL" clId="{CA779A8D-725C-664E-A238-88E77A468D6B}" dt="2023-10-30T16:49:40.032" v="23" actId="164"/>
          <ac:grpSpMkLst>
            <pc:docMk/>
            <pc:sldMk cId="316967662" sldId="263"/>
            <ac:grpSpMk id="2" creationId="{5F2F8852-C6D0-FA5A-F8AE-CE892040706F}"/>
          </ac:grpSpMkLst>
        </pc:grpChg>
        <pc:picChg chg="mod">
          <ac:chgData name="V-Stefan Holliland" userId="2d750152-d95a-41d7-b2f1-a8319bd9d2d9" providerId="ADAL" clId="{CA779A8D-725C-664E-A238-88E77A468D6B}" dt="2023-10-30T16:49:51.760" v="25"/>
          <ac:picMkLst>
            <pc:docMk/>
            <pc:sldMk cId="316967662" sldId="263"/>
            <ac:picMk id="15" creationId="{19F7897A-9826-41FD-9FFF-AD440152A85E}"/>
          </ac:picMkLst>
        </pc:picChg>
      </pc:sldChg>
      <pc:sldChg chg="addSp delSp modSp mod">
        <pc:chgData name="V-Stefan Holliland" userId="2d750152-d95a-41d7-b2f1-a8319bd9d2d9" providerId="ADAL" clId="{CA779A8D-725C-664E-A238-88E77A468D6B}" dt="2023-10-30T16:54:43.413" v="58" actId="18131"/>
        <pc:sldMkLst>
          <pc:docMk/>
          <pc:sldMk cId="3345304686" sldId="268"/>
        </pc:sldMkLst>
        <pc:spChg chg="add mod">
          <ac:chgData name="V-Stefan Holliland" userId="2d750152-d95a-41d7-b2f1-a8319bd9d2d9" providerId="ADAL" clId="{CA779A8D-725C-664E-A238-88E77A468D6B}" dt="2023-10-30T16:50:52.439" v="28"/>
          <ac:spMkLst>
            <pc:docMk/>
            <pc:sldMk cId="3345304686" sldId="268"/>
            <ac:spMk id="2" creationId="{5029F099-2825-2BDE-08EA-CEF53D862C1C}"/>
          </ac:spMkLst>
        </pc:spChg>
        <pc:spChg chg="add mod modCrop">
          <ac:chgData name="V-Stefan Holliland" userId="2d750152-d95a-41d7-b2f1-a8319bd9d2d9" providerId="ADAL" clId="{CA779A8D-725C-664E-A238-88E77A468D6B}" dt="2023-10-30T16:54:43.413" v="58" actId="18131"/>
          <ac:spMkLst>
            <pc:docMk/>
            <pc:sldMk cId="3345304686" sldId="268"/>
            <ac:spMk id="3" creationId="{524D56D2-1CC2-8D19-1329-177B3E689595}"/>
          </ac:spMkLst>
        </pc:spChg>
        <pc:spChg chg="del mod">
          <ac:chgData name="V-Stefan Holliland" userId="2d750152-d95a-41d7-b2f1-a8319bd9d2d9" providerId="ADAL" clId="{CA779A8D-725C-664E-A238-88E77A468D6B}" dt="2023-10-30T16:53:11.866" v="47" actId="478"/>
          <ac:spMkLst>
            <pc:docMk/>
            <pc:sldMk cId="3345304686" sldId="268"/>
            <ac:spMk id="5" creationId="{12F735B4-71F0-8A3F-78E0-3844C8A3CF66}"/>
          </ac:spMkLst>
        </pc:spChg>
        <pc:spChg chg="mod">
          <ac:chgData name="V-Stefan Holliland" userId="2d750152-d95a-41d7-b2f1-a8319bd9d2d9" providerId="ADAL" clId="{CA779A8D-725C-664E-A238-88E77A468D6B}" dt="2023-10-30T16:54:02.961" v="55" actId="18654"/>
          <ac:spMkLst>
            <pc:docMk/>
            <pc:sldMk cId="3345304686" sldId="268"/>
            <ac:spMk id="6" creationId="{CE98BD10-34D9-A038-1850-314DCB852D87}"/>
          </ac:spMkLst>
        </pc:spChg>
        <pc:spChg chg="add mod">
          <ac:chgData name="V-Stefan Holliland" userId="2d750152-d95a-41d7-b2f1-a8319bd9d2d9" providerId="ADAL" clId="{CA779A8D-725C-664E-A238-88E77A468D6B}" dt="2023-10-30T16:50:52.439" v="28"/>
          <ac:spMkLst>
            <pc:docMk/>
            <pc:sldMk cId="3345304686" sldId="268"/>
            <ac:spMk id="8" creationId="{A2761C8E-3E59-CC27-0119-05A4131BBAC2}"/>
          </ac:spMkLst>
        </pc:spChg>
        <pc:spChg chg="add mod modCrop">
          <ac:chgData name="V-Stefan Holliland" userId="2d750152-d95a-41d7-b2f1-a8319bd9d2d9" providerId="ADAL" clId="{CA779A8D-725C-664E-A238-88E77A468D6B}" dt="2023-10-30T16:53:01.833" v="43" actId="14100"/>
          <ac:spMkLst>
            <pc:docMk/>
            <pc:sldMk cId="3345304686" sldId="268"/>
            <ac:spMk id="9" creationId="{81C0225D-91F8-C742-4AD4-5DA2BFD47C6C}"/>
          </ac:spMkLst>
        </pc:spChg>
        <pc:spChg chg="add mod">
          <ac:chgData name="V-Stefan Holliland" userId="2d750152-d95a-41d7-b2f1-a8319bd9d2d9" providerId="ADAL" clId="{CA779A8D-725C-664E-A238-88E77A468D6B}" dt="2023-10-30T16:50:52.439" v="28"/>
          <ac:spMkLst>
            <pc:docMk/>
            <pc:sldMk cId="3345304686" sldId="268"/>
            <ac:spMk id="10" creationId="{480016B5-94D2-C4EB-B93A-6B4DC5127F4B}"/>
          </ac:spMkLst>
        </pc:spChg>
        <pc:spChg chg="add mod">
          <ac:chgData name="V-Stefan Holliland" userId="2d750152-d95a-41d7-b2f1-a8319bd9d2d9" providerId="ADAL" clId="{CA779A8D-725C-664E-A238-88E77A468D6B}" dt="2023-10-30T16:52:23.323" v="42" actId="18654"/>
          <ac:spMkLst>
            <pc:docMk/>
            <pc:sldMk cId="3345304686" sldId="268"/>
            <ac:spMk id="11" creationId="{68CE4734-D27E-659E-78A9-3BA5591D8D64}"/>
          </ac:spMkLst>
        </pc:spChg>
        <pc:spChg chg="add mod">
          <ac:chgData name="V-Stefan Holliland" userId="2d750152-d95a-41d7-b2f1-a8319bd9d2d9" providerId="ADAL" clId="{CA779A8D-725C-664E-A238-88E77A468D6B}" dt="2023-10-30T16:50:52.439" v="28"/>
          <ac:spMkLst>
            <pc:docMk/>
            <pc:sldMk cId="3345304686" sldId="268"/>
            <ac:spMk id="12" creationId="{21528719-3893-CCA8-72A5-5C392D49EC2A}"/>
          </ac:spMkLst>
        </pc:spChg>
        <pc:spChg chg="add mod">
          <ac:chgData name="V-Stefan Holliland" userId="2d750152-d95a-41d7-b2f1-a8319bd9d2d9" providerId="ADAL" clId="{CA779A8D-725C-664E-A238-88E77A468D6B}" dt="2023-10-30T16:54:33.988" v="57" actId="18654"/>
          <ac:spMkLst>
            <pc:docMk/>
            <pc:sldMk cId="3345304686" sldId="268"/>
            <ac:spMk id="13" creationId="{C80E76B7-1E93-30F1-0558-170694CD0D10}"/>
          </ac:spMkLst>
        </pc:spChg>
        <pc:spChg chg="add mod">
          <ac:chgData name="V-Stefan Holliland" userId="2d750152-d95a-41d7-b2f1-a8319bd9d2d9" providerId="ADAL" clId="{CA779A8D-725C-664E-A238-88E77A468D6B}" dt="2023-10-30T16:53:16.220" v="49" actId="571"/>
          <ac:spMkLst>
            <pc:docMk/>
            <pc:sldMk cId="3345304686" sldId="268"/>
            <ac:spMk id="14" creationId="{939E0F38-3631-375C-2D32-6EC701B24D7A}"/>
          </ac:spMkLst>
        </pc:spChg>
        <pc:spChg chg="add mod">
          <ac:chgData name="V-Stefan Holliland" userId="2d750152-d95a-41d7-b2f1-a8319bd9d2d9" providerId="ADAL" clId="{CA779A8D-725C-664E-A238-88E77A468D6B}" dt="2023-10-30T16:53:26.993" v="51" actId="171"/>
          <ac:spMkLst>
            <pc:docMk/>
            <pc:sldMk cId="3345304686" sldId="268"/>
            <ac:spMk id="15" creationId="{1D2EBE9C-22EB-0410-4135-3EAE2E68E85A}"/>
          </ac:spMkLst>
        </pc:spChg>
        <pc:spChg chg="add mod">
          <ac:chgData name="V-Stefan Holliland" userId="2d750152-d95a-41d7-b2f1-a8319bd9d2d9" providerId="ADAL" clId="{CA779A8D-725C-664E-A238-88E77A468D6B}" dt="2023-10-30T16:53:30.064" v="52" actId="171"/>
          <ac:spMkLst>
            <pc:docMk/>
            <pc:sldMk cId="3345304686" sldId="268"/>
            <ac:spMk id="16" creationId="{801E1AAD-4F44-72B2-8185-31609EEA4CD1}"/>
          </ac:spMkLst>
        </pc:spChg>
      </pc:sldChg>
      <pc:sldChg chg="modSp mod">
        <pc:chgData name="V-Stefan Holliland" userId="2d750152-d95a-41d7-b2f1-a8319bd9d2d9" providerId="ADAL" clId="{CA779A8D-725C-664E-A238-88E77A468D6B}" dt="2023-10-30T17:32:51.208" v="181" actId="18654"/>
        <pc:sldMkLst>
          <pc:docMk/>
          <pc:sldMk cId="933810870" sldId="273"/>
        </pc:sldMkLst>
        <pc:spChg chg="mod">
          <ac:chgData name="V-Stefan Holliland" userId="2d750152-d95a-41d7-b2f1-a8319bd9d2d9" providerId="ADAL" clId="{CA779A8D-725C-664E-A238-88E77A468D6B}" dt="2023-10-30T17:32:51.208" v="181" actId="18654"/>
          <ac:spMkLst>
            <pc:docMk/>
            <pc:sldMk cId="933810870" sldId="273"/>
            <ac:spMk id="22" creationId="{C1C0F52D-2225-C88D-28F9-F0615BB2A139}"/>
          </ac:spMkLst>
        </pc:spChg>
        <pc:spChg chg="mod">
          <ac:chgData name="V-Stefan Holliland" userId="2d750152-d95a-41d7-b2f1-a8319bd9d2d9" providerId="ADAL" clId="{CA779A8D-725C-664E-A238-88E77A468D6B}" dt="2023-10-30T17:31:56.729" v="179" actId="18654"/>
          <ac:spMkLst>
            <pc:docMk/>
            <pc:sldMk cId="933810870" sldId="273"/>
            <ac:spMk id="26" creationId="{761B0CDB-775E-F9ED-E530-43E955CA484A}"/>
          </ac:spMkLst>
        </pc:spChg>
      </pc:sldChg>
      <pc:sldChg chg="delSp modSp mod">
        <pc:chgData name="V-Stefan Holliland" userId="2d750152-d95a-41d7-b2f1-a8319bd9d2d9" providerId="ADAL" clId="{CA779A8D-725C-664E-A238-88E77A468D6B}" dt="2023-10-30T16:58:28.171" v="153" actId="1076"/>
        <pc:sldMkLst>
          <pc:docMk/>
          <pc:sldMk cId="1727971037" sldId="277"/>
        </pc:sldMkLst>
        <pc:spChg chg="del mod">
          <ac:chgData name="V-Stefan Holliland" userId="2d750152-d95a-41d7-b2f1-a8319bd9d2d9" providerId="ADAL" clId="{CA779A8D-725C-664E-A238-88E77A468D6B}" dt="2023-10-30T16:56:10.315" v="82" actId="478"/>
          <ac:spMkLst>
            <pc:docMk/>
            <pc:sldMk cId="1727971037" sldId="277"/>
            <ac:spMk id="2" creationId="{BC40B190-9694-CE4E-84B4-40737D094076}"/>
          </ac:spMkLst>
        </pc:spChg>
        <pc:spChg chg="del mod">
          <ac:chgData name="V-Stefan Holliland" userId="2d750152-d95a-41d7-b2f1-a8319bd9d2d9" providerId="ADAL" clId="{CA779A8D-725C-664E-A238-88E77A468D6B}" dt="2023-10-30T16:56:50.521" v="101" actId="478"/>
          <ac:spMkLst>
            <pc:docMk/>
            <pc:sldMk cId="1727971037" sldId="277"/>
            <ac:spMk id="3" creationId="{84C0C341-5D80-4EF3-6369-E6849BD68311}"/>
          </ac:spMkLst>
        </pc:spChg>
        <pc:spChg chg="del mod">
          <ac:chgData name="V-Stefan Holliland" userId="2d750152-d95a-41d7-b2f1-a8319bd9d2d9" providerId="ADAL" clId="{CA779A8D-725C-664E-A238-88E77A468D6B}" dt="2023-10-30T16:57:16.801" v="116" actId="478"/>
          <ac:spMkLst>
            <pc:docMk/>
            <pc:sldMk cId="1727971037" sldId="277"/>
            <ac:spMk id="4" creationId="{F8CB18AE-B2C3-28B4-2188-1A75153CAEA0}"/>
          </ac:spMkLst>
        </pc:spChg>
        <pc:spChg chg="del mod">
          <ac:chgData name="V-Stefan Holliland" userId="2d750152-d95a-41d7-b2f1-a8319bd9d2d9" providerId="ADAL" clId="{CA779A8D-725C-664E-A238-88E77A468D6B}" dt="2023-10-30T16:57:47.065" v="131" actId="478"/>
          <ac:spMkLst>
            <pc:docMk/>
            <pc:sldMk cId="1727971037" sldId="277"/>
            <ac:spMk id="6" creationId="{EF30CF3A-B321-A355-860B-FDCED4417864}"/>
          </ac:spMkLst>
        </pc:spChg>
        <pc:spChg chg="del mod">
          <ac:chgData name="V-Stefan Holliland" userId="2d750152-d95a-41d7-b2f1-a8319bd9d2d9" providerId="ADAL" clId="{CA779A8D-725C-664E-A238-88E77A468D6B}" dt="2023-10-30T16:58:09.205" v="143" actId="478"/>
          <ac:spMkLst>
            <pc:docMk/>
            <pc:sldMk cId="1727971037" sldId="277"/>
            <ac:spMk id="8" creationId="{226861C5-02E7-1CCE-421B-7C0B2A39325A}"/>
          </ac:spMkLst>
        </pc:spChg>
        <pc:spChg chg="mod">
          <ac:chgData name="V-Stefan Holliland" userId="2d750152-d95a-41d7-b2f1-a8319bd9d2d9" providerId="ADAL" clId="{CA779A8D-725C-664E-A238-88E77A468D6B}" dt="2023-10-30T16:57:55.990" v="135" actId="14100"/>
          <ac:spMkLst>
            <pc:docMk/>
            <pc:sldMk cId="1727971037" sldId="277"/>
            <ac:spMk id="12" creationId="{F3D6BE0A-31EC-4713-2535-E66D42BC0821}"/>
          </ac:spMkLst>
        </pc:spChg>
        <pc:spChg chg="mod">
          <ac:chgData name="V-Stefan Holliland" userId="2d750152-d95a-41d7-b2f1-a8319bd9d2d9" providerId="ADAL" clId="{CA779A8D-725C-664E-A238-88E77A468D6B}" dt="2023-10-30T16:57:54.478" v="134" actId="1076"/>
          <ac:spMkLst>
            <pc:docMk/>
            <pc:sldMk cId="1727971037" sldId="277"/>
            <ac:spMk id="15" creationId="{CB0D3B32-8983-8985-08A2-A0740E2A9ED2}"/>
          </ac:spMkLst>
        </pc:spChg>
        <pc:spChg chg="mod">
          <ac:chgData name="V-Stefan Holliland" userId="2d750152-d95a-41d7-b2f1-a8319bd9d2d9" providerId="ADAL" clId="{CA779A8D-725C-664E-A238-88E77A468D6B}" dt="2023-10-30T16:56:07.800" v="80" actId="14100"/>
          <ac:spMkLst>
            <pc:docMk/>
            <pc:sldMk cId="1727971037" sldId="277"/>
            <ac:spMk id="17" creationId="{213B3DB1-FC46-50C0-B41E-9C2DB6EF195E}"/>
          </ac:spMkLst>
        </pc:spChg>
        <pc:spChg chg="mod">
          <ac:chgData name="V-Stefan Holliland" userId="2d750152-d95a-41d7-b2f1-a8319bd9d2d9" providerId="ADAL" clId="{CA779A8D-725C-664E-A238-88E77A468D6B}" dt="2023-10-30T16:56:18.461" v="86" actId="1076"/>
          <ac:spMkLst>
            <pc:docMk/>
            <pc:sldMk cId="1727971037" sldId="277"/>
            <ac:spMk id="18" creationId="{FE49CCAE-9C3F-ADBE-C58A-9767B5083CD1}"/>
          </ac:spMkLst>
        </pc:spChg>
        <pc:spChg chg="mod">
          <ac:chgData name="V-Stefan Holliland" userId="2d750152-d95a-41d7-b2f1-a8319bd9d2d9" providerId="ADAL" clId="{CA779A8D-725C-664E-A238-88E77A468D6B}" dt="2023-10-30T16:56:55.383" v="103" actId="14100"/>
          <ac:spMkLst>
            <pc:docMk/>
            <pc:sldMk cId="1727971037" sldId="277"/>
            <ac:spMk id="20" creationId="{9F73DE18-05DE-9BC5-2D87-623A72BF79ED}"/>
          </ac:spMkLst>
        </pc:spChg>
        <pc:spChg chg="mod">
          <ac:chgData name="V-Stefan Holliland" userId="2d750152-d95a-41d7-b2f1-a8319bd9d2d9" providerId="ADAL" clId="{CA779A8D-725C-664E-A238-88E77A468D6B}" dt="2023-10-30T16:56:45.900" v="98" actId="14100"/>
          <ac:spMkLst>
            <pc:docMk/>
            <pc:sldMk cId="1727971037" sldId="277"/>
            <ac:spMk id="21" creationId="{4DD6C240-6747-44E7-B3D1-51BEFEE091F1}"/>
          </ac:spMkLst>
        </pc:spChg>
        <pc:spChg chg="mod">
          <ac:chgData name="V-Stefan Holliland" userId="2d750152-d95a-41d7-b2f1-a8319bd9d2d9" providerId="ADAL" clId="{CA779A8D-725C-664E-A238-88E77A468D6B}" dt="2023-10-30T16:57:22.123" v="119" actId="14100"/>
          <ac:spMkLst>
            <pc:docMk/>
            <pc:sldMk cId="1727971037" sldId="277"/>
            <ac:spMk id="26" creationId="{381E131C-4419-68E2-AC10-FC38C9E5D3B3}"/>
          </ac:spMkLst>
        </pc:spChg>
        <pc:spChg chg="mod">
          <ac:chgData name="V-Stefan Holliland" userId="2d750152-d95a-41d7-b2f1-a8319bd9d2d9" providerId="ADAL" clId="{CA779A8D-725C-664E-A238-88E77A468D6B}" dt="2023-10-30T16:57:14.874" v="114" actId="14100"/>
          <ac:spMkLst>
            <pc:docMk/>
            <pc:sldMk cId="1727971037" sldId="277"/>
            <ac:spMk id="27" creationId="{510B8A76-2A23-6A87-6541-7D72B7E0F2DF}"/>
          </ac:spMkLst>
        </pc:spChg>
        <pc:spChg chg="mod">
          <ac:chgData name="V-Stefan Holliland" userId="2d750152-d95a-41d7-b2f1-a8319bd9d2d9" providerId="ADAL" clId="{CA779A8D-725C-664E-A238-88E77A468D6B}" dt="2023-10-30T16:58:21.250" v="150" actId="14100"/>
          <ac:spMkLst>
            <pc:docMk/>
            <pc:sldMk cId="1727971037" sldId="277"/>
            <ac:spMk id="32" creationId="{503EBED4-E659-5559-D1DF-F7807A81556E}"/>
          </ac:spMkLst>
        </pc:spChg>
        <pc:spChg chg="mod">
          <ac:chgData name="V-Stefan Holliland" userId="2d750152-d95a-41d7-b2f1-a8319bd9d2d9" providerId="ADAL" clId="{CA779A8D-725C-664E-A238-88E77A468D6B}" dt="2023-10-30T16:58:24.520" v="151" actId="1076"/>
          <ac:spMkLst>
            <pc:docMk/>
            <pc:sldMk cId="1727971037" sldId="277"/>
            <ac:spMk id="33" creationId="{84939D7B-E6B0-1D0F-AC41-91923A9EDCB4}"/>
          </ac:spMkLst>
        </pc:spChg>
        <pc:grpChg chg="mod">
          <ac:chgData name="V-Stefan Holliland" userId="2d750152-d95a-41d7-b2f1-a8319bd9d2d9" providerId="ADAL" clId="{CA779A8D-725C-664E-A238-88E77A468D6B}" dt="2023-10-30T16:58:28.171" v="153" actId="1076"/>
          <ac:grpSpMkLst>
            <pc:docMk/>
            <pc:sldMk cId="1727971037" sldId="277"/>
            <ac:grpSpMk id="11" creationId="{3D818E93-8DFE-B3F9-0441-FD5A7940C3D3}"/>
          </ac:grpSpMkLst>
        </pc:grpChg>
        <pc:grpChg chg="mod">
          <ac:chgData name="V-Stefan Holliland" userId="2d750152-d95a-41d7-b2f1-a8319bd9d2d9" providerId="ADAL" clId="{CA779A8D-725C-664E-A238-88E77A468D6B}" dt="2023-10-30T16:56:59.973" v="106" actId="1076"/>
          <ac:grpSpMkLst>
            <pc:docMk/>
            <pc:sldMk cId="1727971037" sldId="277"/>
            <ac:grpSpMk id="16" creationId="{D04572DF-F337-DC65-08C1-8D02D015F0ED}"/>
          </ac:grpSpMkLst>
        </pc:grpChg>
        <pc:grpChg chg="mod">
          <ac:chgData name="V-Stefan Holliland" userId="2d750152-d95a-41d7-b2f1-a8319bd9d2d9" providerId="ADAL" clId="{CA779A8D-725C-664E-A238-88E77A468D6B}" dt="2023-10-30T16:56:58.127" v="105" actId="1076"/>
          <ac:grpSpMkLst>
            <pc:docMk/>
            <pc:sldMk cId="1727971037" sldId="277"/>
            <ac:grpSpMk id="19" creationId="{21A96BB6-E475-20A6-3CAC-38F750150236}"/>
          </ac:grpSpMkLst>
        </pc:grpChg>
        <pc:grpChg chg="mod">
          <ac:chgData name="V-Stefan Holliland" userId="2d750152-d95a-41d7-b2f1-a8319bd9d2d9" providerId="ADAL" clId="{CA779A8D-725C-664E-A238-88E77A468D6B}" dt="2023-10-30T16:57:26.374" v="120" actId="1076"/>
          <ac:grpSpMkLst>
            <pc:docMk/>
            <pc:sldMk cId="1727971037" sldId="277"/>
            <ac:grpSpMk id="25" creationId="{28D5322C-D96C-1300-76FC-896E63DDE370}"/>
          </ac:grpSpMkLst>
        </pc:grpChg>
        <pc:grpChg chg="mod">
          <ac:chgData name="V-Stefan Holliland" userId="2d750152-d95a-41d7-b2f1-a8319bd9d2d9" providerId="ADAL" clId="{CA779A8D-725C-664E-A238-88E77A468D6B}" dt="2023-10-30T16:58:26.904" v="152" actId="1076"/>
          <ac:grpSpMkLst>
            <pc:docMk/>
            <pc:sldMk cId="1727971037" sldId="277"/>
            <ac:grpSpMk id="31" creationId="{739BC6A7-39D2-CC54-21CE-BE0A5EDC5A78}"/>
          </ac:grpSpMkLst>
        </pc:grpChg>
      </pc:sldChg>
      <pc:sldChg chg="addSp delSp modSp mod">
        <pc:chgData name="V-Stefan Holliland" userId="2d750152-d95a-41d7-b2f1-a8319bd9d2d9" providerId="ADAL" clId="{CA779A8D-725C-664E-A238-88E77A468D6B}" dt="2023-10-30T17:00:31.341" v="171" actId="18131"/>
        <pc:sldMkLst>
          <pc:docMk/>
          <pc:sldMk cId="2422086133" sldId="279"/>
        </pc:sldMkLst>
        <pc:spChg chg="mod">
          <ac:chgData name="V-Stefan Holliland" userId="2d750152-d95a-41d7-b2f1-a8319bd9d2d9" providerId="ADAL" clId="{CA779A8D-725C-664E-A238-88E77A468D6B}" dt="2023-10-30T17:00:26.029" v="169" actId="18654"/>
          <ac:spMkLst>
            <pc:docMk/>
            <pc:sldMk cId="2422086133" sldId="279"/>
            <ac:spMk id="6" creationId="{9970211A-8724-1507-ADBD-C50AA3274AB5}"/>
          </ac:spMkLst>
        </pc:spChg>
        <pc:spChg chg="mod">
          <ac:chgData name="V-Stefan Holliland" userId="2d750152-d95a-41d7-b2f1-a8319bd9d2d9" providerId="ADAL" clId="{CA779A8D-725C-664E-A238-88E77A468D6B}" dt="2023-10-30T16:59:10.574" v="164" actId="555"/>
          <ac:spMkLst>
            <pc:docMk/>
            <pc:sldMk cId="2422086133" sldId="279"/>
            <ac:spMk id="9" creationId="{1F0E9CF6-4898-A43D-76F3-AD5DDC692BD4}"/>
          </ac:spMkLst>
        </pc:spChg>
        <pc:spChg chg="mod modCrop">
          <ac:chgData name="V-Stefan Holliland" userId="2d750152-d95a-41d7-b2f1-a8319bd9d2d9" providerId="ADAL" clId="{CA779A8D-725C-664E-A238-88E77A468D6B}" dt="2023-10-30T17:00:31.341" v="171" actId="18131"/>
          <ac:spMkLst>
            <pc:docMk/>
            <pc:sldMk cId="2422086133" sldId="279"/>
            <ac:spMk id="11" creationId="{9B6131CF-D987-1D93-44E8-CB109D1533A9}"/>
          </ac:spMkLst>
        </pc:spChg>
        <pc:spChg chg="del mod">
          <ac:chgData name="V-Stefan Holliland" userId="2d750152-d95a-41d7-b2f1-a8319bd9d2d9" providerId="ADAL" clId="{CA779A8D-725C-664E-A238-88E77A468D6B}" dt="2023-10-30T16:59:06.814" v="163" actId="478"/>
          <ac:spMkLst>
            <pc:docMk/>
            <pc:sldMk cId="2422086133" sldId="279"/>
            <ac:spMk id="13" creationId="{A9B67D9B-747F-6CC5-F24A-F33F021EE9B0}"/>
          </ac:spMkLst>
        </pc:spChg>
        <pc:spChg chg="del mod">
          <ac:chgData name="V-Stefan Holliland" userId="2d750152-d95a-41d7-b2f1-a8319bd9d2d9" providerId="ADAL" clId="{CA779A8D-725C-664E-A238-88E77A468D6B}" dt="2023-10-30T16:59:00.224" v="160" actId="21"/>
          <ac:spMkLst>
            <pc:docMk/>
            <pc:sldMk cId="2422086133" sldId="279"/>
            <ac:spMk id="15" creationId="{74C07D6E-F2E9-1E1C-91C0-27E8EA04733B}"/>
          </ac:spMkLst>
        </pc:spChg>
        <pc:spChg chg="add mod">
          <ac:chgData name="V-Stefan Holliland" userId="2d750152-d95a-41d7-b2f1-a8319bd9d2d9" providerId="ADAL" clId="{CA779A8D-725C-664E-A238-88E77A468D6B}" dt="2023-10-30T16:58:58.732" v="159" actId="554"/>
          <ac:spMkLst>
            <pc:docMk/>
            <pc:sldMk cId="2422086133" sldId="279"/>
            <ac:spMk id="16" creationId="{3025DAFB-45B9-0A67-408C-FC4968262E80}"/>
          </ac:spMkLst>
        </pc:spChg>
        <pc:spChg chg="add mod">
          <ac:chgData name="V-Stefan Holliland" userId="2d750152-d95a-41d7-b2f1-a8319bd9d2d9" providerId="ADAL" clId="{CA779A8D-725C-664E-A238-88E77A468D6B}" dt="2023-10-30T16:59:10.574" v="164" actId="555"/>
          <ac:spMkLst>
            <pc:docMk/>
            <pc:sldMk cId="2422086133" sldId="279"/>
            <ac:spMk id="17" creationId="{5BBB8B89-B407-9162-4A08-5F9B508C27BC}"/>
          </ac:spMkLst>
        </pc:spChg>
      </pc:sldChg>
      <pc:sldChg chg="modSp mod">
        <pc:chgData name="V-Stefan Holliland" userId="2d750152-d95a-41d7-b2f1-a8319bd9d2d9" providerId="ADAL" clId="{CA779A8D-725C-664E-A238-88E77A468D6B}" dt="2023-10-30T17:04:36.995" v="174" actId="207"/>
        <pc:sldMkLst>
          <pc:docMk/>
          <pc:sldMk cId="1119606036" sldId="284"/>
        </pc:sldMkLst>
        <pc:spChg chg="mod">
          <ac:chgData name="V-Stefan Holliland" userId="2d750152-d95a-41d7-b2f1-a8319bd9d2d9" providerId="ADAL" clId="{CA779A8D-725C-664E-A238-88E77A468D6B}" dt="2023-10-30T17:04:36.995" v="174" actId="207"/>
          <ac:spMkLst>
            <pc:docMk/>
            <pc:sldMk cId="1119606036" sldId="284"/>
            <ac:spMk id="11" creationId="{BEF92E80-0B6B-3E91-ABC2-9D21E168C443}"/>
          </ac:spMkLst>
        </pc:spChg>
      </pc:sldChg>
      <pc:sldMasterChg chg="delSp mod modSldLayout">
        <pc:chgData name="V-Stefan Holliland" userId="2d750152-d95a-41d7-b2f1-a8319bd9d2d9" providerId="ADAL" clId="{CA779A8D-725C-664E-A238-88E77A468D6B}" dt="2023-10-30T16:40:41.116" v="2" actId="478"/>
        <pc:sldMasterMkLst>
          <pc:docMk/>
          <pc:sldMasterMk cId="0" sldId="2147483648"/>
        </pc:sldMasterMkLst>
        <pc:spChg chg="del">
          <ac:chgData name="V-Stefan Holliland" userId="2d750152-d95a-41d7-b2f1-a8319bd9d2d9" providerId="ADAL" clId="{CA779A8D-725C-664E-A238-88E77A468D6B}" dt="2023-10-30T16:40:41.116" v="2" actId="478"/>
          <ac:spMkLst>
            <pc:docMk/>
            <pc:sldMasterMk cId="0" sldId="2147483648"/>
            <ac:spMk id="3" creationId="{BAFE777C-770A-661B-C176-3B9BD4F2FD9E}"/>
          </ac:spMkLst>
        </pc:spChg>
        <pc:sldLayoutChg chg="addSp delSp modSp">
          <pc:chgData name="V-Stefan Holliland" userId="2d750152-d95a-41d7-b2f1-a8319bd9d2d9" providerId="ADAL" clId="{CA779A8D-725C-664E-A238-88E77A468D6B}" dt="2023-10-30T16:40:36.171" v="1" actId="767"/>
          <pc:sldLayoutMkLst>
            <pc:docMk/>
            <pc:sldMasterMk cId="0" sldId="2147483648"/>
            <pc:sldLayoutMk cId="0" sldId="2147483652"/>
          </pc:sldLayoutMkLst>
          <pc:spChg chg="add del mod">
            <ac:chgData name="V-Stefan Holliland" userId="2d750152-d95a-41d7-b2f1-a8319bd9d2d9" providerId="ADAL" clId="{CA779A8D-725C-664E-A238-88E77A468D6B}" dt="2023-10-30T16:40:36.171" v="1" actId="767"/>
            <ac:spMkLst>
              <pc:docMk/>
              <pc:sldMasterMk cId="0" sldId="2147483648"/>
              <pc:sldLayoutMk cId="0" sldId="2147483652"/>
              <ac:spMk id="2" creationId="{7B408ABE-7465-9F7A-4FE4-C7B1279CDF92}"/>
            </ac:spMkLst>
          </pc:spChg>
        </pc:sldLayoutChg>
      </pc:sldMasterChg>
      <pc:sldMasterChg chg="delSp mod">
        <pc:chgData name="V-Stefan Holliland" userId="2d750152-d95a-41d7-b2f1-a8319bd9d2d9" providerId="ADAL" clId="{CA779A8D-725C-664E-A238-88E77A468D6B}" dt="2023-10-30T16:40:53.366" v="6" actId="478"/>
        <pc:sldMasterMkLst>
          <pc:docMk/>
          <pc:sldMasterMk cId="3391321618" sldId="2147483664"/>
        </pc:sldMasterMkLst>
        <pc:spChg chg="del">
          <ac:chgData name="V-Stefan Holliland" userId="2d750152-d95a-41d7-b2f1-a8319bd9d2d9" providerId="ADAL" clId="{CA779A8D-725C-664E-A238-88E77A468D6B}" dt="2023-10-30T16:40:53.366" v="6" actId="478"/>
          <ac:spMkLst>
            <pc:docMk/>
            <pc:sldMasterMk cId="3391321618" sldId="2147483664"/>
            <ac:spMk id="3" creationId="{580B83E2-C86F-7C36-003A-0BE4AF1F4CA3}"/>
          </ac:spMkLst>
        </pc:spChg>
      </pc:sldMasterChg>
      <pc:sldMasterChg chg="addSp delSp mod">
        <pc:chgData name="V-Stefan Holliland" userId="2d750152-d95a-41d7-b2f1-a8319bd9d2d9" providerId="ADAL" clId="{CA779A8D-725C-664E-A238-88E77A468D6B}" dt="2023-10-30T16:40:49.747" v="5" actId="478"/>
        <pc:sldMasterMkLst>
          <pc:docMk/>
          <pc:sldMasterMk cId="1296581774" sldId="2147483680"/>
        </pc:sldMasterMkLst>
        <pc:spChg chg="del">
          <ac:chgData name="V-Stefan Holliland" userId="2d750152-d95a-41d7-b2f1-a8319bd9d2d9" providerId="ADAL" clId="{CA779A8D-725C-664E-A238-88E77A468D6B}" dt="2023-10-30T16:40:49.747" v="5" actId="478"/>
          <ac:spMkLst>
            <pc:docMk/>
            <pc:sldMasterMk cId="1296581774" sldId="2147483680"/>
            <ac:spMk id="3" creationId="{BAFE777C-770A-661B-C176-3B9BD4F2FD9E}"/>
          </ac:spMkLst>
        </pc:spChg>
        <pc:spChg chg="add del">
          <ac:chgData name="V-Stefan Holliland" userId="2d750152-d95a-41d7-b2f1-a8319bd9d2d9" providerId="ADAL" clId="{CA779A8D-725C-664E-A238-88E77A468D6B}" dt="2023-10-30T16:40:48.090" v="4" actId="478"/>
          <ac:spMkLst>
            <pc:docMk/>
            <pc:sldMasterMk cId="1296581774" sldId="2147483680"/>
            <ac:spMk id="5" creationId="{2F8C8949-B9F8-0549-4BCF-FC1AE2000F8A}"/>
          </ac:spMkLst>
        </pc:spChg>
      </pc:sldMasterChg>
    </pc:docChg>
  </pc:docChgLst>
  <pc:docChgLst>
    <pc:chgData name="V-Stefan Holliland" userId="2d750152-d95a-41d7-b2f1-a8319bd9d2d9" providerId="ADAL" clId="{6E8DC0D7-15EB-3440-838F-8E9DA1A783B7}"/>
    <pc:docChg chg="undo custSel modSld">
      <pc:chgData name="V-Stefan Holliland" userId="2d750152-d95a-41d7-b2f1-a8319bd9d2d9" providerId="ADAL" clId="{6E8DC0D7-15EB-3440-838F-8E9DA1A783B7}" dt="2023-10-31T11:32:22.291" v="65" actId="207"/>
      <pc:docMkLst>
        <pc:docMk/>
      </pc:docMkLst>
      <pc:sldChg chg="modSp mod">
        <pc:chgData name="V-Stefan Holliland" userId="2d750152-d95a-41d7-b2f1-a8319bd9d2d9" providerId="ADAL" clId="{6E8DC0D7-15EB-3440-838F-8E9DA1A783B7}" dt="2023-10-31T10:48:04.920" v="12" actId="207"/>
        <pc:sldMkLst>
          <pc:docMk/>
          <pc:sldMk cId="3996589072" sldId="262"/>
        </pc:sldMkLst>
        <pc:spChg chg="mod modCrop">
          <ac:chgData name="V-Stefan Holliland" userId="2d750152-d95a-41d7-b2f1-a8319bd9d2d9" providerId="ADAL" clId="{6E8DC0D7-15EB-3440-838F-8E9DA1A783B7}" dt="2023-10-31T10:44:03.433" v="3" actId="18131"/>
          <ac:spMkLst>
            <pc:docMk/>
            <pc:sldMk cId="3996589072" sldId="262"/>
            <ac:spMk id="3" creationId="{59F53301-7570-4413-349A-42E6C20B3E6C}"/>
          </ac:spMkLst>
        </pc:spChg>
        <pc:spChg chg="mod">
          <ac:chgData name="V-Stefan Holliland" userId="2d750152-d95a-41d7-b2f1-a8319bd9d2d9" providerId="ADAL" clId="{6E8DC0D7-15EB-3440-838F-8E9DA1A783B7}" dt="2023-10-31T10:46:36.323" v="9" actId="18654"/>
          <ac:spMkLst>
            <pc:docMk/>
            <pc:sldMk cId="3996589072" sldId="262"/>
            <ac:spMk id="6" creationId="{7F3CE72F-83E5-2BC7-664E-0C9656F88D59}"/>
          </ac:spMkLst>
        </pc:spChg>
        <pc:spChg chg="mod">
          <ac:chgData name="V-Stefan Holliland" userId="2d750152-d95a-41d7-b2f1-a8319bd9d2d9" providerId="ADAL" clId="{6E8DC0D7-15EB-3440-838F-8E9DA1A783B7}" dt="2023-10-31T10:47:19.061" v="11" actId="18654"/>
          <ac:spMkLst>
            <pc:docMk/>
            <pc:sldMk cId="3996589072" sldId="262"/>
            <ac:spMk id="13" creationId="{4313552F-8B0E-1FA0-6434-4B7A1F0AF7EA}"/>
          </ac:spMkLst>
        </pc:spChg>
        <pc:spChg chg="mod">
          <ac:chgData name="V-Stefan Holliland" userId="2d750152-d95a-41d7-b2f1-a8319bd9d2d9" providerId="ADAL" clId="{6E8DC0D7-15EB-3440-838F-8E9DA1A783B7}" dt="2023-10-31T10:45:56.427" v="7" actId="18654"/>
          <ac:spMkLst>
            <pc:docMk/>
            <pc:sldMk cId="3996589072" sldId="262"/>
            <ac:spMk id="15" creationId="{DD5AA173-AB18-04E6-940C-58B629445EE6}"/>
          </ac:spMkLst>
        </pc:spChg>
        <pc:spChg chg="mod">
          <ac:chgData name="V-Stefan Holliland" userId="2d750152-d95a-41d7-b2f1-a8319bd9d2d9" providerId="ADAL" clId="{6E8DC0D7-15EB-3440-838F-8E9DA1A783B7}" dt="2023-10-31T10:48:04.920" v="12" actId="207"/>
          <ac:spMkLst>
            <pc:docMk/>
            <pc:sldMk cId="3996589072" sldId="262"/>
            <ac:spMk id="17" creationId="{2D160EF8-CE6D-4539-3612-31F14EC2070E}"/>
          </ac:spMkLst>
        </pc:spChg>
        <pc:spChg chg="mod">
          <ac:chgData name="V-Stefan Holliland" userId="2d750152-d95a-41d7-b2f1-a8319bd9d2d9" providerId="ADAL" clId="{6E8DC0D7-15EB-3440-838F-8E9DA1A783B7}" dt="2023-10-31T10:44:54.371" v="5" actId="18654"/>
          <ac:spMkLst>
            <pc:docMk/>
            <pc:sldMk cId="3996589072" sldId="262"/>
            <ac:spMk id="21" creationId="{A2423376-5930-E55F-D4CC-4D78A2F5D7A1}"/>
          </ac:spMkLst>
        </pc:spChg>
      </pc:sldChg>
      <pc:sldChg chg="modSp mod">
        <pc:chgData name="V-Stefan Holliland" userId="2d750152-d95a-41d7-b2f1-a8319bd9d2d9" providerId="ADAL" clId="{6E8DC0D7-15EB-3440-838F-8E9DA1A783B7}" dt="2023-10-31T10:48:58.360" v="13" actId="207"/>
        <pc:sldMkLst>
          <pc:docMk/>
          <pc:sldMk cId="3843211722" sldId="264"/>
        </pc:sldMkLst>
        <pc:spChg chg="mod">
          <ac:chgData name="V-Stefan Holliland" userId="2d750152-d95a-41d7-b2f1-a8319bd9d2d9" providerId="ADAL" clId="{6E8DC0D7-15EB-3440-838F-8E9DA1A783B7}" dt="2023-10-31T10:48:58.360" v="13" actId="207"/>
          <ac:spMkLst>
            <pc:docMk/>
            <pc:sldMk cId="3843211722" sldId="264"/>
            <ac:spMk id="39" creationId="{07E83C3C-5219-8199-536F-20A4344A976C}"/>
          </ac:spMkLst>
        </pc:spChg>
      </pc:sldChg>
      <pc:sldChg chg="modSp mod">
        <pc:chgData name="V-Stefan Holliland" userId="2d750152-d95a-41d7-b2f1-a8319bd9d2d9" providerId="ADAL" clId="{6E8DC0D7-15EB-3440-838F-8E9DA1A783B7}" dt="2023-10-31T10:54:02.689" v="28" actId="18131"/>
        <pc:sldMkLst>
          <pc:docMk/>
          <pc:sldMk cId="3345304686" sldId="268"/>
        </pc:sldMkLst>
        <pc:spChg chg="mod modCrop">
          <ac:chgData name="V-Stefan Holliland" userId="2d750152-d95a-41d7-b2f1-a8319bd9d2d9" providerId="ADAL" clId="{6E8DC0D7-15EB-3440-838F-8E9DA1A783B7}" dt="2023-10-31T10:51:10.608" v="19" actId="18131"/>
          <ac:spMkLst>
            <pc:docMk/>
            <pc:sldMk cId="3345304686" sldId="268"/>
            <ac:spMk id="3" creationId="{524D56D2-1CC2-8D19-1329-177B3E689595}"/>
          </ac:spMkLst>
        </pc:spChg>
        <pc:spChg chg="mod">
          <ac:chgData name="V-Stefan Holliland" userId="2d750152-d95a-41d7-b2f1-a8319bd9d2d9" providerId="ADAL" clId="{6E8DC0D7-15EB-3440-838F-8E9DA1A783B7}" dt="2023-10-31T10:51:00.421" v="16" actId="18654"/>
          <ac:spMkLst>
            <pc:docMk/>
            <pc:sldMk cId="3345304686" sldId="268"/>
            <ac:spMk id="6" creationId="{CE98BD10-34D9-A038-1850-314DCB852D87}"/>
          </ac:spMkLst>
        </pc:spChg>
        <pc:spChg chg="mod modCrop">
          <ac:chgData name="V-Stefan Holliland" userId="2d750152-d95a-41d7-b2f1-a8319bd9d2d9" providerId="ADAL" clId="{6E8DC0D7-15EB-3440-838F-8E9DA1A783B7}" dt="2023-10-31T10:52:28.041" v="24" actId="18131"/>
          <ac:spMkLst>
            <pc:docMk/>
            <pc:sldMk cId="3345304686" sldId="268"/>
            <ac:spMk id="9" creationId="{81C0225D-91F8-C742-4AD4-5DA2BFD47C6C}"/>
          </ac:spMkLst>
        </pc:spChg>
        <pc:spChg chg="mod">
          <ac:chgData name="V-Stefan Holliland" userId="2d750152-d95a-41d7-b2f1-a8319bd9d2d9" providerId="ADAL" clId="{6E8DC0D7-15EB-3440-838F-8E9DA1A783B7}" dt="2023-10-31T10:51:48.844" v="21" actId="18654"/>
          <ac:spMkLst>
            <pc:docMk/>
            <pc:sldMk cId="3345304686" sldId="268"/>
            <ac:spMk id="11" creationId="{68CE4734-D27E-659E-78A9-3BA5591D8D64}"/>
          </ac:spMkLst>
        </pc:spChg>
        <pc:spChg chg="mod modCrop">
          <ac:chgData name="V-Stefan Holliland" userId="2d750152-d95a-41d7-b2f1-a8319bd9d2d9" providerId="ADAL" clId="{6E8DC0D7-15EB-3440-838F-8E9DA1A783B7}" dt="2023-10-31T10:54:02.689" v="28" actId="18131"/>
          <ac:spMkLst>
            <pc:docMk/>
            <pc:sldMk cId="3345304686" sldId="268"/>
            <ac:spMk id="13" creationId="{C80E76B7-1E93-30F1-0558-170694CD0D10}"/>
          </ac:spMkLst>
        </pc:spChg>
        <pc:spChg chg="mod">
          <ac:chgData name="V-Stefan Holliland" userId="2d750152-d95a-41d7-b2f1-a8319bd9d2d9" providerId="ADAL" clId="{6E8DC0D7-15EB-3440-838F-8E9DA1A783B7}" dt="2023-10-31T10:53:01.872" v="25" actId="207"/>
          <ac:spMkLst>
            <pc:docMk/>
            <pc:sldMk cId="3345304686" sldId="268"/>
            <ac:spMk id="14" creationId="{939E0F38-3631-375C-2D32-6EC701B24D7A}"/>
          </ac:spMkLst>
        </pc:spChg>
      </pc:sldChg>
      <pc:sldChg chg="modSp mod">
        <pc:chgData name="V-Stefan Holliland" userId="2d750152-d95a-41d7-b2f1-a8319bd9d2d9" providerId="ADAL" clId="{6E8DC0D7-15EB-3440-838F-8E9DA1A783B7}" dt="2023-10-31T10:55:29.803" v="30" actId="18654"/>
        <pc:sldMkLst>
          <pc:docMk/>
          <pc:sldMk cId="178590248" sldId="270"/>
        </pc:sldMkLst>
        <pc:spChg chg="mod">
          <ac:chgData name="V-Stefan Holliland" userId="2d750152-d95a-41d7-b2f1-a8319bd9d2d9" providerId="ADAL" clId="{6E8DC0D7-15EB-3440-838F-8E9DA1A783B7}" dt="2023-10-31T10:55:29.803" v="30" actId="18654"/>
          <ac:spMkLst>
            <pc:docMk/>
            <pc:sldMk cId="178590248" sldId="270"/>
            <ac:spMk id="39" creationId="{07E83C3C-5219-8199-536F-20A4344A976C}"/>
          </ac:spMkLst>
        </pc:spChg>
      </pc:sldChg>
      <pc:sldChg chg="modSp mod">
        <pc:chgData name="V-Stefan Holliland" userId="2d750152-d95a-41d7-b2f1-a8319bd9d2d9" providerId="ADAL" clId="{6E8DC0D7-15EB-3440-838F-8E9DA1A783B7}" dt="2023-10-31T11:13:51.987" v="40" actId="207"/>
        <pc:sldMkLst>
          <pc:docMk/>
          <pc:sldMk cId="933810870" sldId="273"/>
        </pc:sldMkLst>
        <pc:spChg chg="mod modCrop">
          <ac:chgData name="V-Stefan Holliland" userId="2d750152-d95a-41d7-b2f1-a8319bd9d2d9" providerId="ADAL" clId="{6E8DC0D7-15EB-3440-838F-8E9DA1A783B7}" dt="2023-10-31T10:56:17.847" v="34" actId="18131"/>
          <ac:spMkLst>
            <pc:docMk/>
            <pc:sldMk cId="933810870" sldId="273"/>
            <ac:spMk id="22" creationId="{C1C0F52D-2225-C88D-28F9-F0615BB2A139}"/>
          </ac:spMkLst>
        </pc:spChg>
        <pc:spChg chg="mod">
          <ac:chgData name="V-Stefan Holliland" userId="2d750152-d95a-41d7-b2f1-a8319bd9d2d9" providerId="ADAL" clId="{6E8DC0D7-15EB-3440-838F-8E9DA1A783B7}" dt="2023-10-31T11:12:34.440" v="39" actId="207"/>
          <ac:spMkLst>
            <pc:docMk/>
            <pc:sldMk cId="933810870" sldId="273"/>
            <ac:spMk id="23" creationId="{7D1247EF-E61F-A0AF-C586-CDA4CB822F90}"/>
          </ac:spMkLst>
        </pc:spChg>
        <pc:spChg chg="mod">
          <ac:chgData name="V-Stefan Holliland" userId="2d750152-d95a-41d7-b2f1-a8319bd9d2d9" providerId="ADAL" clId="{6E8DC0D7-15EB-3440-838F-8E9DA1A783B7}" dt="2023-10-31T10:59:50.760" v="35" actId="207"/>
          <ac:spMkLst>
            <pc:docMk/>
            <pc:sldMk cId="933810870" sldId="273"/>
            <ac:spMk id="24" creationId="{5677EF2D-3695-E673-5F63-A9A6E0FA419E}"/>
          </ac:spMkLst>
        </pc:spChg>
        <pc:spChg chg="mod">
          <ac:chgData name="V-Stefan Holliland" userId="2d750152-d95a-41d7-b2f1-a8319bd9d2d9" providerId="ADAL" clId="{6E8DC0D7-15EB-3440-838F-8E9DA1A783B7}" dt="2023-10-31T11:13:51.987" v="40" actId="207"/>
          <ac:spMkLst>
            <pc:docMk/>
            <pc:sldMk cId="933810870" sldId="273"/>
            <ac:spMk id="25" creationId="{918E06DF-442A-DA47-FD9A-EA33F8DDD844}"/>
          </ac:spMkLst>
        </pc:spChg>
        <pc:spChg chg="mod modCrop">
          <ac:chgData name="V-Stefan Holliland" userId="2d750152-d95a-41d7-b2f1-a8319bd9d2d9" providerId="ADAL" clId="{6E8DC0D7-15EB-3440-838F-8E9DA1A783B7}" dt="2023-10-31T11:00:33.022" v="38" actId="18131"/>
          <ac:spMkLst>
            <pc:docMk/>
            <pc:sldMk cId="933810870" sldId="273"/>
            <ac:spMk id="26" creationId="{761B0CDB-775E-F9ED-E530-43E955CA484A}"/>
          </ac:spMkLst>
        </pc:spChg>
      </pc:sldChg>
      <pc:sldChg chg="modSp mod">
        <pc:chgData name="V-Stefan Holliland" userId="2d750152-d95a-41d7-b2f1-a8319bd9d2d9" providerId="ADAL" clId="{6E8DC0D7-15EB-3440-838F-8E9DA1A783B7}" dt="2023-10-31T11:25:58.294" v="41" actId="207"/>
        <pc:sldMkLst>
          <pc:docMk/>
          <pc:sldMk cId="3687884509" sldId="276"/>
        </pc:sldMkLst>
        <pc:spChg chg="mod">
          <ac:chgData name="V-Stefan Holliland" userId="2d750152-d95a-41d7-b2f1-a8319bd9d2d9" providerId="ADAL" clId="{6E8DC0D7-15EB-3440-838F-8E9DA1A783B7}" dt="2023-10-31T11:25:58.294" v="41" actId="207"/>
          <ac:spMkLst>
            <pc:docMk/>
            <pc:sldMk cId="3687884509" sldId="276"/>
            <ac:spMk id="39" creationId="{07E83C3C-5219-8199-536F-20A4344A976C}"/>
          </ac:spMkLst>
        </pc:spChg>
      </pc:sldChg>
      <pc:sldChg chg="modSp mod">
        <pc:chgData name="V-Stefan Holliland" userId="2d750152-d95a-41d7-b2f1-a8319bd9d2d9" providerId="ADAL" clId="{6E8DC0D7-15EB-3440-838F-8E9DA1A783B7}" dt="2023-10-31T11:32:22.291" v="65" actId="207"/>
        <pc:sldMkLst>
          <pc:docMk/>
          <pc:sldMk cId="2422086133" sldId="279"/>
        </pc:sldMkLst>
        <pc:spChg chg="mod">
          <ac:chgData name="V-Stefan Holliland" userId="2d750152-d95a-41d7-b2f1-a8319bd9d2d9" providerId="ADAL" clId="{6E8DC0D7-15EB-3440-838F-8E9DA1A783B7}" dt="2023-10-31T11:27:33.727" v="42" actId="207"/>
          <ac:spMkLst>
            <pc:docMk/>
            <pc:sldMk cId="2422086133" sldId="279"/>
            <ac:spMk id="3" creationId="{C5180CA7-28CC-6A03-462C-6265CBE6C597}"/>
          </ac:spMkLst>
        </pc:spChg>
        <pc:spChg chg="mod modCrop">
          <ac:chgData name="V-Stefan Holliland" userId="2d750152-d95a-41d7-b2f1-a8319bd9d2d9" providerId="ADAL" clId="{6E8DC0D7-15EB-3440-838F-8E9DA1A783B7}" dt="2023-10-31T11:30:10.402" v="52" actId="18131"/>
          <ac:spMkLst>
            <pc:docMk/>
            <pc:sldMk cId="2422086133" sldId="279"/>
            <ac:spMk id="6" creationId="{9970211A-8724-1507-ADBD-C50AA3274AB5}"/>
          </ac:spMkLst>
        </pc:spChg>
        <pc:spChg chg="mod modCrop">
          <ac:chgData name="V-Stefan Holliland" userId="2d750152-d95a-41d7-b2f1-a8319bd9d2d9" providerId="ADAL" clId="{6E8DC0D7-15EB-3440-838F-8E9DA1A783B7}" dt="2023-10-31T11:31:25.618" v="64" actId="18131"/>
          <ac:spMkLst>
            <pc:docMk/>
            <pc:sldMk cId="2422086133" sldId="279"/>
            <ac:spMk id="9" creationId="{1F0E9CF6-4898-A43D-76F3-AD5DDC692BD4}"/>
          </ac:spMkLst>
        </pc:spChg>
        <pc:spChg chg="mod modCrop">
          <ac:chgData name="V-Stefan Holliland" userId="2d750152-d95a-41d7-b2f1-a8319bd9d2d9" providerId="ADAL" clId="{6E8DC0D7-15EB-3440-838F-8E9DA1A783B7}" dt="2023-10-31T11:29:17.260" v="46" actId="18131"/>
          <ac:spMkLst>
            <pc:docMk/>
            <pc:sldMk cId="2422086133" sldId="279"/>
            <ac:spMk id="11" creationId="{9B6131CF-D987-1D93-44E8-CB109D1533A9}"/>
          </ac:spMkLst>
        </pc:spChg>
        <pc:spChg chg="mod modCrop">
          <ac:chgData name="V-Stefan Holliland" userId="2d750152-d95a-41d7-b2f1-a8319bd9d2d9" providerId="ADAL" clId="{6E8DC0D7-15EB-3440-838F-8E9DA1A783B7}" dt="2023-10-31T11:29:24.619" v="48" actId="18131"/>
          <ac:spMkLst>
            <pc:docMk/>
            <pc:sldMk cId="2422086133" sldId="279"/>
            <ac:spMk id="16" creationId="{3025DAFB-45B9-0A67-408C-FC4968262E80}"/>
          </ac:spMkLst>
        </pc:spChg>
        <pc:spChg chg="mod">
          <ac:chgData name="V-Stefan Holliland" userId="2d750152-d95a-41d7-b2f1-a8319bd9d2d9" providerId="ADAL" clId="{6E8DC0D7-15EB-3440-838F-8E9DA1A783B7}" dt="2023-10-31T11:32:22.291" v="65" actId="207"/>
          <ac:spMkLst>
            <pc:docMk/>
            <pc:sldMk cId="2422086133" sldId="279"/>
            <ac:spMk id="17" creationId="{5BBB8B89-B407-9162-4A08-5F9B508C27BC}"/>
          </ac:spMkLst>
        </pc:spChg>
      </pc:sldChg>
    </pc:docChg>
  </pc:docChgLst>
  <pc:docChgLst>
    <pc:chgData name="Jenny Karlsson" userId="S::jkarlsson_engineeringuk.com#ext#@blackbaud.onmicrosoft.com::5081105d-6a63-4f21-95e8-58b3cf5bb00b" providerId="AD" clId="Web-{CB39A35D-0595-0B68-825E-43476302D3FA}"/>
    <pc:docChg chg="modSld">
      <pc:chgData name="Jenny Karlsson" userId="S::jkarlsson_engineeringuk.com#ext#@blackbaud.onmicrosoft.com::5081105d-6a63-4f21-95e8-58b3cf5bb00b" providerId="AD" clId="Web-{CB39A35D-0595-0B68-825E-43476302D3FA}" dt="2024-02-28T16:28:40.607" v="2" actId="20577"/>
      <pc:docMkLst>
        <pc:docMk/>
      </pc:docMkLst>
      <pc:sldChg chg="modSp">
        <pc:chgData name="Jenny Karlsson" userId="S::jkarlsson_engineeringuk.com#ext#@blackbaud.onmicrosoft.com::5081105d-6a63-4f21-95e8-58b3cf5bb00b" providerId="AD" clId="Web-{CB39A35D-0595-0B68-825E-43476302D3FA}" dt="2024-02-28T16:28:40.607" v="2" actId="20577"/>
        <pc:sldMkLst>
          <pc:docMk/>
          <pc:sldMk cId="1348927056" sldId="257"/>
        </pc:sldMkLst>
        <pc:spChg chg="mod">
          <ac:chgData name="Jenny Karlsson" userId="S::jkarlsson_engineeringuk.com#ext#@blackbaud.onmicrosoft.com::5081105d-6a63-4f21-95e8-58b3cf5bb00b" providerId="AD" clId="Web-{CB39A35D-0595-0B68-825E-43476302D3FA}" dt="2024-02-28T16:28:40.607" v="2" actId="20577"/>
          <ac:spMkLst>
            <pc:docMk/>
            <pc:sldMk cId="1348927056" sldId="257"/>
            <ac:spMk id="5" creationId="{25964AE1-9EED-3CA4-4E4D-C56224F5945C}"/>
          </ac:spMkLst>
        </pc:spChg>
      </pc:sldChg>
    </pc:docChg>
  </pc:docChgLst>
  <pc:docChgLst>
    <pc:chgData name="V-Stefan Holliland" userId="2d750152-d95a-41d7-b2f1-a8319bd9d2d9" providerId="ADAL" clId="{8EFA94CC-8F4A-D343-8A42-44E7620444D7}"/>
    <pc:docChg chg="undo redo custSel addSld delSld modSld sldOrd">
      <pc:chgData name="V-Stefan Holliland" userId="2d750152-d95a-41d7-b2f1-a8319bd9d2d9" providerId="ADAL" clId="{8EFA94CC-8F4A-D343-8A42-44E7620444D7}" dt="2024-02-13T14:33:29.745" v="2662" actId="1076"/>
      <pc:docMkLst>
        <pc:docMk/>
      </pc:docMkLst>
      <pc:sldChg chg="modSp mod">
        <pc:chgData name="V-Stefan Holliland" userId="2d750152-d95a-41d7-b2f1-a8319bd9d2d9" providerId="ADAL" clId="{8EFA94CC-8F4A-D343-8A42-44E7620444D7}" dt="2024-02-13T11:35:21.870" v="38" actId="20577"/>
        <pc:sldMkLst>
          <pc:docMk/>
          <pc:sldMk cId="0" sldId="256"/>
        </pc:sldMkLst>
        <pc:spChg chg="mod">
          <ac:chgData name="V-Stefan Holliland" userId="2d750152-d95a-41d7-b2f1-a8319bd9d2d9" providerId="ADAL" clId="{8EFA94CC-8F4A-D343-8A42-44E7620444D7}" dt="2024-02-13T11:35:11.653" v="9" actId="20577"/>
          <ac:spMkLst>
            <pc:docMk/>
            <pc:sldMk cId="0" sldId="256"/>
            <ac:spMk id="11" creationId="{0E1EE4F2-DD0C-6FF5-766D-51C75D772E0D}"/>
          </ac:spMkLst>
        </pc:spChg>
        <pc:spChg chg="mod">
          <ac:chgData name="V-Stefan Holliland" userId="2d750152-d95a-41d7-b2f1-a8319bd9d2d9" providerId="ADAL" clId="{8EFA94CC-8F4A-D343-8A42-44E7620444D7}" dt="2024-02-13T11:35:21.870" v="38" actId="20577"/>
          <ac:spMkLst>
            <pc:docMk/>
            <pc:sldMk cId="0" sldId="256"/>
            <ac:spMk id="13" creationId="{A6AD8F1C-0A3F-98E5-045B-40B14FFBEE9F}"/>
          </ac:spMkLst>
        </pc:spChg>
      </pc:sldChg>
      <pc:sldChg chg="addSp delSp modSp mod">
        <pc:chgData name="V-Stefan Holliland" userId="2d750152-d95a-41d7-b2f1-a8319bd9d2d9" providerId="ADAL" clId="{8EFA94CC-8F4A-D343-8A42-44E7620444D7}" dt="2024-02-13T11:43:45.551" v="107" actId="20577"/>
        <pc:sldMkLst>
          <pc:docMk/>
          <pc:sldMk cId="1348927056" sldId="257"/>
        </pc:sldMkLst>
        <pc:spChg chg="add del mod">
          <ac:chgData name="V-Stefan Holliland" userId="2d750152-d95a-41d7-b2f1-a8319bd9d2d9" providerId="ADAL" clId="{8EFA94CC-8F4A-D343-8A42-44E7620444D7}" dt="2024-02-13T11:36:15.214" v="75" actId="21"/>
          <ac:spMkLst>
            <pc:docMk/>
            <pc:sldMk cId="1348927056" sldId="257"/>
            <ac:spMk id="3" creationId="{D29B2B51-4741-6196-41A3-B38DB4A71553}"/>
          </ac:spMkLst>
        </pc:spChg>
        <pc:spChg chg="mod">
          <ac:chgData name="V-Stefan Holliland" userId="2d750152-d95a-41d7-b2f1-a8319bd9d2d9" providerId="ADAL" clId="{8EFA94CC-8F4A-D343-8A42-44E7620444D7}" dt="2024-02-13T11:36:01.244" v="73" actId="14100"/>
          <ac:spMkLst>
            <pc:docMk/>
            <pc:sldMk cId="1348927056" sldId="257"/>
            <ac:spMk id="4" creationId="{BA618B1C-D878-4734-9598-B0A795F22CC3}"/>
          </ac:spMkLst>
        </pc:spChg>
        <pc:spChg chg="mod">
          <ac:chgData name="V-Stefan Holliland" userId="2d750152-d95a-41d7-b2f1-a8319bd9d2d9" providerId="ADAL" clId="{8EFA94CC-8F4A-D343-8A42-44E7620444D7}" dt="2024-02-13T11:37:36.975" v="91" actId="6549"/>
          <ac:spMkLst>
            <pc:docMk/>
            <pc:sldMk cId="1348927056" sldId="257"/>
            <ac:spMk id="5" creationId="{25964AE1-9EED-3CA4-4E4D-C56224F5945C}"/>
          </ac:spMkLst>
        </pc:spChg>
        <pc:spChg chg="del">
          <ac:chgData name="V-Stefan Holliland" userId="2d750152-d95a-41d7-b2f1-a8319bd9d2d9" providerId="ADAL" clId="{8EFA94CC-8F4A-D343-8A42-44E7620444D7}" dt="2024-02-13T11:36:12.788" v="74" actId="21"/>
          <ac:spMkLst>
            <pc:docMk/>
            <pc:sldMk cId="1348927056" sldId="257"/>
            <ac:spMk id="6" creationId="{FFB201A4-B542-1190-DC9A-ECBD89C9035A}"/>
          </ac:spMkLst>
        </pc:spChg>
        <pc:spChg chg="mod">
          <ac:chgData name="V-Stefan Holliland" userId="2d750152-d95a-41d7-b2f1-a8319bd9d2d9" providerId="ADAL" clId="{8EFA94CC-8F4A-D343-8A42-44E7620444D7}" dt="2024-02-13T11:43:45.551" v="107" actId="20577"/>
          <ac:spMkLst>
            <pc:docMk/>
            <pc:sldMk cId="1348927056" sldId="257"/>
            <ac:spMk id="8" creationId="{43C280FD-0947-1F66-65FC-31C455195C3B}"/>
          </ac:spMkLst>
        </pc:spChg>
      </pc:sldChg>
      <pc:sldChg chg="modSp mod ord">
        <pc:chgData name="V-Stefan Holliland" userId="2d750152-d95a-41d7-b2f1-a8319bd9d2d9" providerId="ADAL" clId="{8EFA94CC-8F4A-D343-8A42-44E7620444D7}" dt="2024-02-13T11:44:35" v="117" actId="20578"/>
        <pc:sldMkLst>
          <pc:docMk/>
          <pc:sldMk cId="3479291051" sldId="258"/>
        </pc:sldMkLst>
        <pc:spChg chg="mod">
          <ac:chgData name="V-Stefan Holliland" userId="2d750152-d95a-41d7-b2f1-a8319bd9d2d9" providerId="ADAL" clId="{8EFA94CC-8F4A-D343-8A42-44E7620444D7}" dt="2024-02-13T11:44:27.669" v="116" actId="6549"/>
          <ac:spMkLst>
            <pc:docMk/>
            <pc:sldMk cId="3479291051" sldId="258"/>
            <ac:spMk id="5" creationId="{25964AE1-9EED-3CA4-4E4D-C56224F5945C}"/>
          </ac:spMkLst>
        </pc:spChg>
      </pc:sldChg>
      <pc:sldChg chg="addSp delSp modSp mod">
        <pc:chgData name="V-Stefan Holliland" userId="2d750152-d95a-41d7-b2f1-a8319bd9d2d9" providerId="ADAL" clId="{8EFA94CC-8F4A-D343-8A42-44E7620444D7}" dt="2024-02-13T11:57:42.823" v="216" actId="14734"/>
        <pc:sldMkLst>
          <pc:docMk/>
          <pc:sldMk cId="4085697487" sldId="259"/>
        </pc:sldMkLst>
        <pc:graphicFrameChg chg="add del mod">
          <ac:chgData name="V-Stefan Holliland" userId="2d750152-d95a-41d7-b2f1-a8319bd9d2d9" providerId="ADAL" clId="{8EFA94CC-8F4A-D343-8A42-44E7620444D7}" dt="2024-02-13T11:45:38.276" v="186" actId="478"/>
          <ac:graphicFrameMkLst>
            <pc:docMk/>
            <pc:sldMk cId="4085697487" sldId="259"/>
            <ac:graphicFrameMk id="2" creationId="{CA69760F-1ACA-C3DB-447E-EB394B1A8439}"/>
          </ac:graphicFrameMkLst>
        </pc:graphicFrameChg>
        <pc:graphicFrameChg chg="mod modGraphic">
          <ac:chgData name="V-Stefan Holliland" userId="2d750152-d95a-41d7-b2f1-a8319bd9d2d9" providerId="ADAL" clId="{8EFA94CC-8F4A-D343-8A42-44E7620444D7}" dt="2024-02-13T11:57:42.823" v="216" actId="14734"/>
          <ac:graphicFrameMkLst>
            <pc:docMk/>
            <pc:sldMk cId="4085697487" sldId="259"/>
            <ac:graphicFrameMk id="12" creationId="{354ED388-A3D5-1CBB-D23F-3F161163BC86}"/>
          </ac:graphicFrameMkLst>
        </pc:graphicFrameChg>
      </pc:sldChg>
      <pc:sldChg chg="modSp mod">
        <pc:chgData name="V-Stefan Holliland" userId="2d750152-d95a-41d7-b2f1-a8319bd9d2d9" providerId="ADAL" clId="{8EFA94CC-8F4A-D343-8A42-44E7620444D7}" dt="2024-02-13T11:59:44.705" v="267" actId="6549"/>
        <pc:sldMkLst>
          <pc:docMk/>
          <pc:sldMk cId="1197702708" sldId="260"/>
        </pc:sldMkLst>
        <pc:spChg chg="mod">
          <ac:chgData name="V-Stefan Holliland" userId="2d750152-d95a-41d7-b2f1-a8319bd9d2d9" providerId="ADAL" clId="{8EFA94CC-8F4A-D343-8A42-44E7620444D7}" dt="2024-02-13T11:58:51.701" v="236" actId="6549"/>
          <ac:spMkLst>
            <pc:docMk/>
            <pc:sldMk cId="1197702708" sldId="260"/>
            <ac:spMk id="3" creationId="{BFBA0FDE-2CE7-F86F-2228-2A9C28CC8776}"/>
          </ac:spMkLst>
        </pc:spChg>
        <pc:spChg chg="mod">
          <ac:chgData name="V-Stefan Holliland" userId="2d750152-d95a-41d7-b2f1-a8319bd9d2d9" providerId="ADAL" clId="{8EFA94CC-8F4A-D343-8A42-44E7620444D7}" dt="2024-02-13T11:59:44.705" v="267" actId="6549"/>
          <ac:spMkLst>
            <pc:docMk/>
            <pc:sldMk cId="1197702708" sldId="260"/>
            <ac:spMk id="12" creationId="{C3AB67F9-FE4F-22F4-4EE8-87DF1CF1384E}"/>
          </ac:spMkLst>
        </pc:spChg>
      </pc:sldChg>
      <pc:sldChg chg="del">
        <pc:chgData name="V-Stefan Holliland" userId="2d750152-d95a-41d7-b2f1-a8319bd9d2d9" providerId="ADAL" clId="{8EFA94CC-8F4A-D343-8A42-44E7620444D7}" dt="2024-02-13T11:59:56.018" v="268" actId="2696"/>
        <pc:sldMkLst>
          <pc:docMk/>
          <pc:sldMk cId="3237577452" sldId="261"/>
        </pc:sldMkLst>
      </pc:sldChg>
      <pc:sldChg chg="del">
        <pc:chgData name="V-Stefan Holliland" userId="2d750152-d95a-41d7-b2f1-a8319bd9d2d9" providerId="ADAL" clId="{8EFA94CC-8F4A-D343-8A42-44E7620444D7}" dt="2024-02-13T11:59:57.161" v="269" actId="2696"/>
        <pc:sldMkLst>
          <pc:docMk/>
          <pc:sldMk cId="3996589072" sldId="262"/>
        </pc:sldMkLst>
      </pc:sldChg>
      <pc:sldChg chg="addSp delSp modSp mod modNotesTx">
        <pc:chgData name="V-Stefan Holliland" userId="2d750152-d95a-41d7-b2f1-a8319bd9d2d9" providerId="ADAL" clId="{8EFA94CC-8F4A-D343-8A42-44E7620444D7}" dt="2024-02-13T12:55:24.448" v="1501" actId="948"/>
        <pc:sldMkLst>
          <pc:docMk/>
          <pc:sldMk cId="316967662" sldId="263"/>
        </pc:sldMkLst>
        <pc:spChg chg="add mod">
          <ac:chgData name="V-Stefan Holliland" userId="2d750152-d95a-41d7-b2f1-a8319bd9d2d9" providerId="ADAL" clId="{8EFA94CC-8F4A-D343-8A42-44E7620444D7}" dt="2024-02-13T12:27:34.759" v="481"/>
          <ac:spMkLst>
            <pc:docMk/>
            <pc:sldMk cId="316967662" sldId="263"/>
            <ac:spMk id="2" creationId="{B7A7E863-823E-1866-86A6-B5E14DA9C203}"/>
          </ac:spMkLst>
        </pc:spChg>
        <pc:spChg chg="add mod">
          <ac:chgData name="V-Stefan Holliland" userId="2d750152-d95a-41d7-b2f1-a8319bd9d2d9" providerId="ADAL" clId="{8EFA94CC-8F4A-D343-8A42-44E7620444D7}" dt="2024-02-13T12:27:34.759" v="481"/>
          <ac:spMkLst>
            <pc:docMk/>
            <pc:sldMk cId="316967662" sldId="263"/>
            <ac:spMk id="3" creationId="{7C08FD81-68EC-DEE9-CB53-C5A35867D424}"/>
          </ac:spMkLst>
        </pc:spChg>
        <pc:spChg chg="add mod">
          <ac:chgData name="V-Stefan Holliland" userId="2d750152-d95a-41d7-b2f1-a8319bd9d2d9" providerId="ADAL" clId="{8EFA94CC-8F4A-D343-8A42-44E7620444D7}" dt="2024-02-13T12:32:13.681" v="1102"/>
          <ac:spMkLst>
            <pc:docMk/>
            <pc:sldMk cId="316967662" sldId="263"/>
            <ac:spMk id="4" creationId="{46A61588-97EA-13F8-50EA-B104FECFA927}"/>
          </ac:spMkLst>
        </pc:spChg>
        <pc:spChg chg="mod">
          <ac:chgData name="V-Stefan Holliland" userId="2d750152-d95a-41d7-b2f1-a8319bd9d2d9" providerId="ADAL" clId="{8EFA94CC-8F4A-D343-8A42-44E7620444D7}" dt="2024-02-13T12:50:06.133" v="1284" actId="20577"/>
          <ac:spMkLst>
            <pc:docMk/>
            <pc:sldMk cId="316967662" sldId="263"/>
            <ac:spMk id="5" creationId="{19ECBED1-52ED-CB1D-9098-3A5CE9E49915}"/>
          </ac:spMkLst>
        </pc:spChg>
        <pc:spChg chg="add mod">
          <ac:chgData name="V-Stefan Holliland" userId="2d750152-d95a-41d7-b2f1-a8319bd9d2d9" providerId="ADAL" clId="{8EFA94CC-8F4A-D343-8A42-44E7620444D7}" dt="2024-02-13T12:32:13.681" v="1102"/>
          <ac:spMkLst>
            <pc:docMk/>
            <pc:sldMk cId="316967662" sldId="263"/>
            <ac:spMk id="6" creationId="{24542FE9-4152-7431-43E4-3D42E270B59C}"/>
          </ac:spMkLst>
        </pc:spChg>
        <pc:spChg chg="mod">
          <ac:chgData name="V-Stefan Holliland" userId="2d750152-d95a-41d7-b2f1-a8319bd9d2d9" providerId="ADAL" clId="{8EFA94CC-8F4A-D343-8A42-44E7620444D7}" dt="2024-02-13T12:27:20.778" v="479" actId="20577"/>
          <ac:spMkLst>
            <pc:docMk/>
            <pc:sldMk cId="316967662" sldId="263"/>
            <ac:spMk id="8" creationId="{4F2E2BD9-C8B9-66FE-8786-FD4ED11503BD}"/>
          </ac:spMkLst>
        </pc:spChg>
        <pc:spChg chg="mod">
          <ac:chgData name="V-Stefan Holliland" userId="2d750152-d95a-41d7-b2f1-a8319bd9d2d9" providerId="ADAL" clId="{8EFA94CC-8F4A-D343-8A42-44E7620444D7}" dt="2024-02-13T12:55:24.448" v="1501" actId="948"/>
          <ac:spMkLst>
            <pc:docMk/>
            <pc:sldMk cId="316967662" sldId="263"/>
            <ac:spMk id="9" creationId="{8030B902-2E74-E007-210F-1664CF0E8D7F}"/>
          </ac:spMkLst>
        </pc:spChg>
        <pc:spChg chg="mod topLvl">
          <ac:chgData name="V-Stefan Holliland" userId="2d750152-d95a-41d7-b2f1-a8319bd9d2d9" providerId="ADAL" clId="{8EFA94CC-8F4A-D343-8A42-44E7620444D7}" dt="2024-02-13T12:34:48.197" v="1225" actId="1076"/>
          <ac:spMkLst>
            <pc:docMk/>
            <pc:sldMk cId="316967662" sldId="263"/>
            <ac:spMk id="11" creationId="{77D1E276-DD11-42B4-9ABD-D86E7B2AF04C}"/>
          </ac:spMkLst>
        </pc:spChg>
        <pc:spChg chg="del mod topLvl">
          <ac:chgData name="V-Stefan Holliland" userId="2d750152-d95a-41d7-b2f1-a8319bd9d2d9" providerId="ADAL" clId="{8EFA94CC-8F4A-D343-8A42-44E7620444D7}" dt="2024-02-13T12:33:21.815" v="1196" actId="478"/>
          <ac:spMkLst>
            <pc:docMk/>
            <pc:sldMk cId="316967662" sldId="263"/>
            <ac:spMk id="12" creationId="{1AC533D5-9EEB-BE58-94A9-74981E4AFA53}"/>
          </ac:spMkLst>
        </pc:spChg>
        <pc:spChg chg="mod">
          <ac:chgData name="V-Stefan Holliland" userId="2d750152-d95a-41d7-b2f1-a8319bd9d2d9" providerId="ADAL" clId="{8EFA94CC-8F4A-D343-8A42-44E7620444D7}" dt="2024-02-13T12:37:54.663" v="1266" actId="1076"/>
          <ac:spMkLst>
            <pc:docMk/>
            <pc:sldMk cId="316967662" sldId="263"/>
            <ac:spMk id="18" creationId="{52F2D9C3-0990-C35B-1E28-E5560AF88D10}"/>
          </ac:spMkLst>
        </pc:spChg>
        <pc:spChg chg="mod modCrop">
          <ac:chgData name="V-Stefan Holliland" userId="2d750152-d95a-41d7-b2f1-a8319bd9d2d9" providerId="ADAL" clId="{8EFA94CC-8F4A-D343-8A42-44E7620444D7}" dt="2024-02-13T12:49:38.344" v="1278" actId="207"/>
          <ac:spMkLst>
            <pc:docMk/>
            <pc:sldMk cId="316967662" sldId="263"/>
            <ac:spMk id="19" creationId="{38AC5242-559A-A388-BE33-6B01C628871A}"/>
          </ac:spMkLst>
        </pc:spChg>
        <pc:grpChg chg="add del mod">
          <ac:chgData name="V-Stefan Holliland" userId="2d750152-d95a-41d7-b2f1-a8319bd9d2d9" providerId="ADAL" clId="{8EFA94CC-8F4A-D343-8A42-44E7620444D7}" dt="2024-02-13T12:33:21.815" v="1196" actId="478"/>
          <ac:grpSpMkLst>
            <pc:docMk/>
            <pc:sldMk cId="316967662" sldId="263"/>
            <ac:grpSpMk id="10" creationId="{B74DFCFF-1AFD-3C5A-27F2-8D94F1DA46E8}"/>
          </ac:grpSpMkLst>
        </pc:grpChg>
        <pc:picChg chg="del">
          <ac:chgData name="V-Stefan Holliland" userId="2d750152-d95a-41d7-b2f1-a8319bd9d2d9" providerId="ADAL" clId="{8EFA94CC-8F4A-D343-8A42-44E7620444D7}" dt="2024-02-13T12:27:31.172" v="480" actId="478"/>
          <ac:picMkLst>
            <pc:docMk/>
            <pc:sldMk cId="316967662" sldId="263"/>
            <ac:picMk id="15" creationId="{19F7897A-9826-41FD-9FFF-AD440152A85E}"/>
          </ac:picMkLst>
        </pc:picChg>
      </pc:sldChg>
      <pc:sldChg chg="del">
        <pc:chgData name="V-Stefan Holliland" userId="2d750152-d95a-41d7-b2f1-a8319bd9d2d9" providerId="ADAL" clId="{8EFA94CC-8F4A-D343-8A42-44E7620444D7}" dt="2024-02-13T11:59:59.990" v="270" actId="2696"/>
        <pc:sldMkLst>
          <pc:docMk/>
          <pc:sldMk cId="3843211722" sldId="264"/>
        </pc:sldMkLst>
      </pc:sldChg>
      <pc:sldChg chg="del">
        <pc:chgData name="V-Stefan Holliland" userId="2d750152-d95a-41d7-b2f1-a8319bd9d2d9" providerId="ADAL" clId="{8EFA94CC-8F4A-D343-8A42-44E7620444D7}" dt="2024-02-13T12:00:00.920" v="271" actId="2696"/>
        <pc:sldMkLst>
          <pc:docMk/>
          <pc:sldMk cId="3985641668" sldId="265"/>
        </pc:sldMkLst>
      </pc:sldChg>
      <pc:sldChg chg="del">
        <pc:chgData name="V-Stefan Holliland" userId="2d750152-d95a-41d7-b2f1-a8319bd9d2d9" providerId="ADAL" clId="{8EFA94CC-8F4A-D343-8A42-44E7620444D7}" dt="2024-02-13T12:00:03.798" v="272" actId="2696"/>
        <pc:sldMkLst>
          <pc:docMk/>
          <pc:sldMk cId="2008166838" sldId="266"/>
        </pc:sldMkLst>
      </pc:sldChg>
      <pc:sldChg chg="del">
        <pc:chgData name="V-Stefan Holliland" userId="2d750152-d95a-41d7-b2f1-a8319bd9d2d9" providerId="ADAL" clId="{8EFA94CC-8F4A-D343-8A42-44E7620444D7}" dt="2024-02-13T12:00:04.312" v="273" actId="2696"/>
        <pc:sldMkLst>
          <pc:docMk/>
          <pc:sldMk cId="2966716391" sldId="267"/>
        </pc:sldMkLst>
      </pc:sldChg>
      <pc:sldChg chg="del">
        <pc:chgData name="V-Stefan Holliland" userId="2d750152-d95a-41d7-b2f1-a8319bd9d2d9" providerId="ADAL" clId="{8EFA94CC-8F4A-D343-8A42-44E7620444D7}" dt="2024-02-13T12:00:04.924" v="274" actId="2696"/>
        <pc:sldMkLst>
          <pc:docMk/>
          <pc:sldMk cId="3345304686" sldId="268"/>
        </pc:sldMkLst>
      </pc:sldChg>
      <pc:sldChg chg="del">
        <pc:chgData name="V-Stefan Holliland" userId="2d750152-d95a-41d7-b2f1-a8319bd9d2d9" providerId="ADAL" clId="{8EFA94CC-8F4A-D343-8A42-44E7620444D7}" dt="2024-02-13T12:00:05.305" v="275" actId="2696"/>
        <pc:sldMkLst>
          <pc:docMk/>
          <pc:sldMk cId="3253070021" sldId="269"/>
        </pc:sldMkLst>
      </pc:sldChg>
      <pc:sldChg chg="del">
        <pc:chgData name="V-Stefan Holliland" userId="2d750152-d95a-41d7-b2f1-a8319bd9d2d9" providerId="ADAL" clId="{8EFA94CC-8F4A-D343-8A42-44E7620444D7}" dt="2024-02-13T12:00:06.339" v="276" actId="2696"/>
        <pc:sldMkLst>
          <pc:docMk/>
          <pc:sldMk cId="178590248" sldId="270"/>
        </pc:sldMkLst>
      </pc:sldChg>
      <pc:sldChg chg="del">
        <pc:chgData name="V-Stefan Holliland" userId="2d750152-d95a-41d7-b2f1-a8319bd9d2d9" providerId="ADAL" clId="{8EFA94CC-8F4A-D343-8A42-44E7620444D7}" dt="2024-02-13T12:00:06.897" v="277" actId="2696"/>
        <pc:sldMkLst>
          <pc:docMk/>
          <pc:sldMk cId="1252398434" sldId="271"/>
        </pc:sldMkLst>
      </pc:sldChg>
      <pc:sldChg chg="del">
        <pc:chgData name="V-Stefan Holliland" userId="2d750152-d95a-41d7-b2f1-a8319bd9d2d9" providerId="ADAL" clId="{8EFA94CC-8F4A-D343-8A42-44E7620444D7}" dt="2024-02-13T12:00:07.684" v="278" actId="2696"/>
        <pc:sldMkLst>
          <pc:docMk/>
          <pc:sldMk cId="296390948" sldId="272"/>
        </pc:sldMkLst>
      </pc:sldChg>
      <pc:sldChg chg="del">
        <pc:chgData name="V-Stefan Holliland" userId="2d750152-d95a-41d7-b2f1-a8319bd9d2d9" providerId="ADAL" clId="{8EFA94CC-8F4A-D343-8A42-44E7620444D7}" dt="2024-02-13T12:00:08.404" v="279" actId="2696"/>
        <pc:sldMkLst>
          <pc:docMk/>
          <pc:sldMk cId="933810870" sldId="273"/>
        </pc:sldMkLst>
      </pc:sldChg>
      <pc:sldChg chg="del">
        <pc:chgData name="V-Stefan Holliland" userId="2d750152-d95a-41d7-b2f1-a8319bd9d2d9" providerId="ADAL" clId="{8EFA94CC-8F4A-D343-8A42-44E7620444D7}" dt="2024-02-13T12:49:53.409" v="1282" actId="2696"/>
        <pc:sldMkLst>
          <pc:docMk/>
          <pc:sldMk cId="769735774" sldId="274"/>
        </pc:sldMkLst>
      </pc:sldChg>
      <pc:sldChg chg="addSp delSp modSp del mod">
        <pc:chgData name="V-Stefan Holliland" userId="2d750152-d95a-41d7-b2f1-a8319bd9d2d9" providerId="ADAL" clId="{8EFA94CC-8F4A-D343-8A42-44E7620444D7}" dt="2024-02-13T12:49:53.392" v="1281" actId="2696"/>
        <pc:sldMkLst>
          <pc:docMk/>
          <pc:sldMk cId="344143529" sldId="275"/>
        </pc:sldMkLst>
        <pc:spChg chg="add del mod">
          <ac:chgData name="V-Stefan Holliland" userId="2d750152-d95a-41d7-b2f1-a8319bd9d2d9" providerId="ADAL" clId="{8EFA94CC-8F4A-D343-8A42-44E7620444D7}" dt="2024-02-13T12:35:13.993" v="1229" actId="478"/>
          <ac:spMkLst>
            <pc:docMk/>
            <pc:sldMk cId="344143529" sldId="275"/>
            <ac:spMk id="3" creationId="{1000CF5D-5B85-B6A6-018D-3C04E4887DCA}"/>
          </ac:spMkLst>
        </pc:spChg>
        <pc:spChg chg="add del mod">
          <ac:chgData name="V-Stefan Holliland" userId="2d750152-d95a-41d7-b2f1-a8319bd9d2d9" providerId="ADAL" clId="{8EFA94CC-8F4A-D343-8A42-44E7620444D7}" dt="2024-02-13T12:35:13.993" v="1229" actId="478"/>
          <ac:spMkLst>
            <pc:docMk/>
            <pc:sldMk cId="344143529" sldId="275"/>
            <ac:spMk id="4" creationId="{2D980DB8-3A4F-BA74-FAA6-3F85B846F152}"/>
          </ac:spMkLst>
        </pc:spChg>
        <pc:spChg chg="add del">
          <ac:chgData name="V-Stefan Holliland" userId="2d750152-d95a-41d7-b2f1-a8319bd9d2d9" providerId="ADAL" clId="{8EFA94CC-8F4A-D343-8A42-44E7620444D7}" dt="2024-02-13T12:35:13.993" v="1229" actId="478"/>
          <ac:spMkLst>
            <pc:docMk/>
            <pc:sldMk cId="344143529" sldId="275"/>
            <ac:spMk id="18" creationId="{52F2D9C3-0990-C35B-1E28-E5560AF88D10}"/>
          </ac:spMkLst>
        </pc:spChg>
        <pc:spChg chg="add del">
          <ac:chgData name="V-Stefan Holliland" userId="2d750152-d95a-41d7-b2f1-a8319bd9d2d9" providerId="ADAL" clId="{8EFA94CC-8F4A-D343-8A42-44E7620444D7}" dt="2024-02-13T12:35:13.993" v="1229" actId="478"/>
          <ac:spMkLst>
            <pc:docMk/>
            <pc:sldMk cId="344143529" sldId="275"/>
            <ac:spMk id="19" creationId="{38AC5242-559A-A388-BE33-6B01C628871A}"/>
          </ac:spMkLst>
        </pc:spChg>
      </pc:sldChg>
      <pc:sldChg chg="del">
        <pc:chgData name="V-Stefan Holliland" userId="2d750152-d95a-41d7-b2f1-a8319bd9d2d9" providerId="ADAL" clId="{8EFA94CC-8F4A-D343-8A42-44E7620444D7}" dt="2024-02-13T12:00:11.898" v="280" actId="2696"/>
        <pc:sldMkLst>
          <pc:docMk/>
          <pc:sldMk cId="3687884509" sldId="276"/>
        </pc:sldMkLst>
      </pc:sldChg>
      <pc:sldChg chg="del">
        <pc:chgData name="V-Stefan Holliland" userId="2d750152-d95a-41d7-b2f1-a8319bd9d2d9" providerId="ADAL" clId="{8EFA94CC-8F4A-D343-8A42-44E7620444D7}" dt="2024-02-13T12:00:12.840" v="281" actId="2696"/>
        <pc:sldMkLst>
          <pc:docMk/>
          <pc:sldMk cId="1727971037" sldId="277"/>
        </pc:sldMkLst>
      </pc:sldChg>
      <pc:sldChg chg="del">
        <pc:chgData name="V-Stefan Holliland" userId="2d750152-d95a-41d7-b2f1-a8319bd9d2d9" providerId="ADAL" clId="{8EFA94CC-8F4A-D343-8A42-44E7620444D7}" dt="2024-02-13T12:00:13.694" v="282" actId="2696"/>
        <pc:sldMkLst>
          <pc:docMk/>
          <pc:sldMk cId="4118151618" sldId="278"/>
        </pc:sldMkLst>
      </pc:sldChg>
      <pc:sldChg chg="del">
        <pc:chgData name="V-Stefan Holliland" userId="2d750152-d95a-41d7-b2f1-a8319bd9d2d9" providerId="ADAL" clId="{8EFA94CC-8F4A-D343-8A42-44E7620444D7}" dt="2024-02-13T12:00:14.831" v="283" actId="2696"/>
        <pc:sldMkLst>
          <pc:docMk/>
          <pc:sldMk cId="2422086133" sldId="279"/>
        </pc:sldMkLst>
      </pc:sldChg>
      <pc:sldChg chg="del">
        <pc:chgData name="V-Stefan Holliland" userId="2d750152-d95a-41d7-b2f1-a8319bd9d2d9" providerId="ADAL" clId="{8EFA94CC-8F4A-D343-8A42-44E7620444D7}" dt="2024-02-13T12:00:15.795" v="284" actId="2696"/>
        <pc:sldMkLst>
          <pc:docMk/>
          <pc:sldMk cId="1142027965" sldId="280"/>
        </pc:sldMkLst>
      </pc:sldChg>
      <pc:sldChg chg="del">
        <pc:chgData name="V-Stefan Holliland" userId="2d750152-d95a-41d7-b2f1-a8319bd9d2d9" providerId="ADAL" clId="{8EFA94CC-8F4A-D343-8A42-44E7620444D7}" dt="2024-02-13T12:00:16.394" v="285" actId="2696"/>
        <pc:sldMkLst>
          <pc:docMk/>
          <pc:sldMk cId="798407047" sldId="281"/>
        </pc:sldMkLst>
      </pc:sldChg>
      <pc:sldChg chg="del">
        <pc:chgData name="V-Stefan Holliland" userId="2d750152-d95a-41d7-b2f1-a8319bd9d2d9" providerId="ADAL" clId="{8EFA94CC-8F4A-D343-8A42-44E7620444D7}" dt="2024-02-13T12:00:22.743" v="286" actId="2696"/>
        <pc:sldMkLst>
          <pc:docMk/>
          <pc:sldMk cId="953947749" sldId="282"/>
        </pc:sldMkLst>
      </pc:sldChg>
      <pc:sldChg chg="del">
        <pc:chgData name="V-Stefan Holliland" userId="2d750152-d95a-41d7-b2f1-a8319bd9d2d9" providerId="ADAL" clId="{8EFA94CC-8F4A-D343-8A42-44E7620444D7}" dt="2024-02-13T12:00:23.712" v="287" actId="2696"/>
        <pc:sldMkLst>
          <pc:docMk/>
          <pc:sldMk cId="208910911" sldId="283"/>
        </pc:sldMkLst>
      </pc:sldChg>
      <pc:sldChg chg="addSp delSp modSp mod">
        <pc:chgData name="V-Stefan Holliland" userId="2d750152-d95a-41d7-b2f1-a8319bd9d2d9" providerId="ADAL" clId="{8EFA94CC-8F4A-D343-8A42-44E7620444D7}" dt="2024-02-13T14:33:29.745" v="2662" actId="1076"/>
        <pc:sldMkLst>
          <pc:docMk/>
          <pc:sldMk cId="1119606036" sldId="284"/>
        </pc:sldMkLst>
        <pc:spChg chg="add del mod">
          <ac:chgData name="V-Stefan Holliland" userId="2d750152-d95a-41d7-b2f1-a8319bd9d2d9" providerId="ADAL" clId="{8EFA94CC-8F4A-D343-8A42-44E7620444D7}" dt="2024-02-13T12:01:19.639" v="295" actId="21"/>
          <ac:spMkLst>
            <pc:docMk/>
            <pc:sldMk cId="1119606036" sldId="284"/>
            <ac:spMk id="2" creationId="{B88D3A69-BE7B-60FC-E462-71409100F42B}"/>
          </ac:spMkLst>
        </pc:spChg>
        <pc:spChg chg="add del mod">
          <ac:chgData name="V-Stefan Holliland" userId="2d750152-d95a-41d7-b2f1-a8319bd9d2d9" providerId="ADAL" clId="{8EFA94CC-8F4A-D343-8A42-44E7620444D7}" dt="2024-02-13T12:01:19.639" v="295" actId="21"/>
          <ac:spMkLst>
            <pc:docMk/>
            <pc:sldMk cId="1119606036" sldId="284"/>
            <ac:spMk id="3" creationId="{9BDC7B54-C83B-461F-64DF-EB158C8167CC}"/>
          </ac:spMkLst>
        </pc:spChg>
        <pc:spChg chg="mod">
          <ac:chgData name="V-Stefan Holliland" userId="2d750152-d95a-41d7-b2f1-a8319bd9d2d9" providerId="ADAL" clId="{8EFA94CC-8F4A-D343-8A42-44E7620444D7}" dt="2024-02-13T14:33:29.745" v="2662" actId="1076"/>
          <ac:spMkLst>
            <pc:docMk/>
            <pc:sldMk cId="1119606036" sldId="284"/>
            <ac:spMk id="4" creationId="{A0468D15-9043-358D-7B36-23FE392FC400}"/>
          </ac:spMkLst>
        </pc:spChg>
        <pc:spChg chg="add del mod">
          <ac:chgData name="V-Stefan Holliland" userId="2d750152-d95a-41d7-b2f1-a8319bd9d2d9" providerId="ADAL" clId="{8EFA94CC-8F4A-D343-8A42-44E7620444D7}" dt="2024-02-13T12:01:24.158" v="298" actId="478"/>
          <ac:spMkLst>
            <pc:docMk/>
            <pc:sldMk cId="1119606036" sldId="284"/>
            <ac:spMk id="5" creationId="{366509BA-F7DB-E017-A987-0E797DD06007}"/>
          </ac:spMkLst>
        </pc:spChg>
        <pc:spChg chg="add del mod">
          <ac:chgData name="V-Stefan Holliland" userId="2d750152-d95a-41d7-b2f1-a8319bd9d2d9" providerId="ADAL" clId="{8EFA94CC-8F4A-D343-8A42-44E7620444D7}" dt="2024-02-13T12:03:46.738" v="302" actId="478"/>
          <ac:spMkLst>
            <pc:docMk/>
            <pc:sldMk cId="1119606036" sldId="284"/>
            <ac:spMk id="6" creationId="{5A11D961-B854-8997-6A43-60A17D1E86AA}"/>
          </ac:spMkLst>
        </pc:spChg>
        <pc:spChg chg="add mod">
          <ac:chgData name="V-Stefan Holliland" userId="2d750152-d95a-41d7-b2f1-a8319bd9d2d9" providerId="ADAL" clId="{8EFA94CC-8F4A-D343-8A42-44E7620444D7}" dt="2024-02-13T14:32:49.492" v="2654" actId="1076"/>
          <ac:spMkLst>
            <pc:docMk/>
            <pc:sldMk cId="1119606036" sldId="284"/>
            <ac:spMk id="7" creationId="{18CF8194-F51B-0A17-9515-C464E4BD59D5}"/>
          </ac:spMkLst>
        </pc:spChg>
        <pc:spChg chg="add del mod">
          <ac:chgData name="V-Stefan Holliland" userId="2d750152-d95a-41d7-b2f1-a8319bd9d2d9" providerId="ADAL" clId="{8EFA94CC-8F4A-D343-8A42-44E7620444D7}" dt="2024-02-13T12:19:53.772" v="391" actId="478"/>
          <ac:spMkLst>
            <pc:docMk/>
            <pc:sldMk cId="1119606036" sldId="284"/>
            <ac:spMk id="8" creationId="{1F61C283-82B7-F9DF-46F6-8E066EA98EA5}"/>
          </ac:spMkLst>
        </pc:spChg>
        <pc:spChg chg="mod">
          <ac:chgData name="V-Stefan Holliland" userId="2d750152-d95a-41d7-b2f1-a8319bd9d2d9" providerId="ADAL" clId="{8EFA94CC-8F4A-D343-8A42-44E7620444D7}" dt="2024-02-13T12:19:51.427" v="389" actId="1076"/>
          <ac:spMkLst>
            <pc:docMk/>
            <pc:sldMk cId="1119606036" sldId="284"/>
            <ac:spMk id="9" creationId="{07CC91B1-958A-BCED-D582-FC91B5BB7105}"/>
          </ac:spMkLst>
        </pc:spChg>
        <pc:spChg chg="add del mod">
          <ac:chgData name="V-Stefan Holliland" userId="2d750152-d95a-41d7-b2f1-a8319bd9d2d9" providerId="ADAL" clId="{8EFA94CC-8F4A-D343-8A42-44E7620444D7}" dt="2024-02-13T12:19:48.783" v="387" actId="478"/>
          <ac:spMkLst>
            <pc:docMk/>
            <pc:sldMk cId="1119606036" sldId="284"/>
            <ac:spMk id="10" creationId="{3B773B1C-69E7-BF78-E7B1-D5972959F3D4}"/>
          </ac:spMkLst>
        </pc:spChg>
        <pc:spChg chg="del mod">
          <ac:chgData name="V-Stefan Holliland" userId="2d750152-d95a-41d7-b2f1-a8319bd9d2d9" providerId="ADAL" clId="{8EFA94CC-8F4A-D343-8A42-44E7620444D7}" dt="2024-02-13T12:01:21.390" v="296" actId="478"/>
          <ac:spMkLst>
            <pc:docMk/>
            <pc:sldMk cId="1119606036" sldId="284"/>
            <ac:spMk id="11" creationId="{BEF92E80-0B6B-3E91-ABC2-9D21E168C443}"/>
          </ac:spMkLst>
        </pc:spChg>
        <pc:spChg chg="add mod">
          <ac:chgData name="V-Stefan Holliland" userId="2d750152-d95a-41d7-b2f1-a8319bd9d2d9" providerId="ADAL" clId="{8EFA94CC-8F4A-D343-8A42-44E7620444D7}" dt="2024-02-13T14:32:44.979" v="2653" actId="255"/>
          <ac:spMkLst>
            <pc:docMk/>
            <pc:sldMk cId="1119606036" sldId="284"/>
            <ac:spMk id="12" creationId="{D9F46D62-11C8-EAA5-96EA-2C8828F3E8A8}"/>
          </ac:spMkLst>
        </pc:spChg>
        <pc:spChg chg="add del mod">
          <ac:chgData name="V-Stefan Holliland" userId="2d750152-d95a-41d7-b2f1-a8319bd9d2d9" providerId="ADAL" clId="{8EFA94CC-8F4A-D343-8A42-44E7620444D7}" dt="2024-02-13T12:21:45.423" v="414"/>
          <ac:spMkLst>
            <pc:docMk/>
            <pc:sldMk cId="1119606036" sldId="284"/>
            <ac:spMk id="13" creationId="{9E2E9903-E6C3-EA34-A9FC-9840374C28DD}"/>
          </ac:spMkLst>
        </pc:spChg>
        <pc:spChg chg="add mod">
          <ac:chgData name="V-Stefan Holliland" userId="2d750152-d95a-41d7-b2f1-a8319bd9d2d9" providerId="ADAL" clId="{8EFA94CC-8F4A-D343-8A42-44E7620444D7}" dt="2024-02-13T14:33:28.506" v="2660" actId="207"/>
          <ac:spMkLst>
            <pc:docMk/>
            <pc:sldMk cId="1119606036" sldId="284"/>
            <ac:spMk id="14" creationId="{D3787C01-F87C-4E66-8B40-581BBA2C8D4F}"/>
          </ac:spMkLst>
        </pc:spChg>
      </pc:sldChg>
      <pc:sldChg chg="addSp delSp modSp add del mod">
        <pc:chgData name="V-Stefan Holliland" userId="2d750152-d95a-41d7-b2f1-a8319bd9d2d9" providerId="ADAL" clId="{8EFA94CC-8F4A-D343-8A42-44E7620444D7}" dt="2024-02-13T12:22:14.884" v="416" actId="2696"/>
        <pc:sldMkLst>
          <pc:docMk/>
          <pc:sldMk cId="567904985" sldId="285"/>
        </pc:sldMkLst>
        <pc:spChg chg="add del mod">
          <ac:chgData name="V-Stefan Holliland" userId="2d750152-d95a-41d7-b2f1-a8319bd9d2d9" providerId="ADAL" clId="{8EFA94CC-8F4A-D343-8A42-44E7620444D7}" dt="2024-02-13T12:19:27.739" v="383" actId="478"/>
          <ac:spMkLst>
            <pc:docMk/>
            <pc:sldMk cId="567904985" sldId="285"/>
            <ac:spMk id="2" creationId="{0CBF4295-96C8-FC5A-4608-A84F1C93BA45}"/>
          </ac:spMkLst>
        </pc:spChg>
        <pc:spChg chg="add del mod">
          <ac:chgData name="V-Stefan Holliland" userId="2d750152-d95a-41d7-b2f1-a8319bd9d2d9" providerId="ADAL" clId="{8EFA94CC-8F4A-D343-8A42-44E7620444D7}" dt="2024-02-13T12:19:27.739" v="383" actId="478"/>
          <ac:spMkLst>
            <pc:docMk/>
            <pc:sldMk cId="567904985" sldId="285"/>
            <ac:spMk id="3" creationId="{4AA7A9E0-1F5A-5332-09A0-CE3F3A7E8114}"/>
          </ac:spMkLst>
        </pc:spChg>
      </pc:sldChg>
      <pc:sldChg chg="addSp delSp modSp add mod modNotesTx">
        <pc:chgData name="V-Stefan Holliland" userId="2d750152-d95a-41d7-b2f1-a8319bd9d2d9" providerId="ADAL" clId="{8EFA94CC-8F4A-D343-8A42-44E7620444D7}" dt="2024-02-13T12:55:37.381" v="1503" actId="948"/>
        <pc:sldMkLst>
          <pc:docMk/>
          <pc:sldMk cId="4254049103" sldId="285"/>
        </pc:sldMkLst>
        <pc:spChg chg="add mod">
          <ac:chgData name="V-Stefan Holliland" userId="2d750152-d95a-41d7-b2f1-a8319bd9d2d9" providerId="ADAL" clId="{8EFA94CC-8F4A-D343-8A42-44E7620444D7}" dt="2024-02-13T12:38:26.238" v="1272" actId="207"/>
          <ac:spMkLst>
            <pc:docMk/>
            <pc:sldMk cId="4254049103" sldId="285"/>
            <ac:spMk id="2" creationId="{CDEC9061-0107-CBB8-ADC5-7BC6A37F1F06}"/>
          </ac:spMkLst>
        </pc:spChg>
        <pc:spChg chg="add mod modCrop">
          <ac:chgData name="V-Stefan Holliland" userId="2d750152-d95a-41d7-b2f1-a8319bd9d2d9" providerId="ADAL" clId="{8EFA94CC-8F4A-D343-8A42-44E7620444D7}" dt="2024-02-13T12:49:29.487" v="1277" actId="207"/>
          <ac:spMkLst>
            <pc:docMk/>
            <pc:sldMk cId="4254049103" sldId="285"/>
            <ac:spMk id="3" creationId="{6EEA2A03-A640-D039-B67C-1CA5BADEE0F2}"/>
          </ac:spMkLst>
        </pc:spChg>
        <pc:spChg chg="add mod">
          <ac:chgData name="V-Stefan Holliland" userId="2d750152-d95a-41d7-b2f1-a8319bd9d2d9" providerId="ADAL" clId="{8EFA94CC-8F4A-D343-8A42-44E7620444D7}" dt="2024-02-13T12:38:41.872" v="1275" actId="14100"/>
          <ac:spMkLst>
            <pc:docMk/>
            <pc:sldMk cId="4254049103" sldId="285"/>
            <ac:spMk id="4" creationId="{828E4F71-6B06-19BA-5411-F2AD1ECA7BAB}"/>
          </ac:spMkLst>
        </pc:spChg>
        <pc:spChg chg="mod">
          <ac:chgData name="V-Stefan Holliland" userId="2d750152-d95a-41d7-b2f1-a8319bd9d2d9" providerId="ADAL" clId="{8EFA94CC-8F4A-D343-8A42-44E7620444D7}" dt="2024-02-13T12:35:55.419" v="1245" actId="207"/>
          <ac:spMkLst>
            <pc:docMk/>
            <pc:sldMk cId="4254049103" sldId="285"/>
            <ac:spMk id="5" creationId="{2FC785DC-D680-9FB9-CAB5-584B28C6DD4F}"/>
          </ac:spMkLst>
        </pc:spChg>
        <pc:spChg chg="mod">
          <ac:chgData name="V-Stefan Holliland" userId="2d750152-d95a-41d7-b2f1-a8319bd9d2d9" providerId="ADAL" clId="{8EFA94CC-8F4A-D343-8A42-44E7620444D7}" dt="2024-02-13T12:35:44.514" v="1243" actId="20577"/>
          <ac:spMkLst>
            <pc:docMk/>
            <pc:sldMk cId="4254049103" sldId="285"/>
            <ac:spMk id="8" creationId="{3B0D98E7-AF4A-E30E-0705-6335EF312DA9}"/>
          </ac:spMkLst>
        </pc:spChg>
        <pc:spChg chg="mod">
          <ac:chgData name="V-Stefan Holliland" userId="2d750152-d95a-41d7-b2f1-a8319bd9d2d9" providerId="ADAL" clId="{8EFA94CC-8F4A-D343-8A42-44E7620444D7}" dt="2024-02-13T12:55:37.381" v="1503" actId="948"/>
          <ac:spMkLst>
            <pc:docMk/>
            <pc:sldMk cId="4254049103" sldId="285"/>
            <ac:spMk id="9" creationId="{C620689B-2BDD-B620-4B8C-7728AA84371D}"/>
          </ac:spMkLst>
        </pc:spChg>
        <pc:spChg chg="del mod">
          <ac:chgData name="V-Stefan Holliland" userId="2d750152-d95a-41d7-b2f1-a8319bd9d2d9" providerId="ADAL" clId="{8EFA94CC-8F4A-D343-8A42-44E7620444D7}" dt="2024-02-13T12:38:04.396" v="1267" actId="478"/>
          <ac:spMkLst>
            <pc:docMk/>
            <pc:sldMk cId="4254049103" sldId="285"/>
            <ac:spMk id="11" creationId="{E50CAAD2-E150-A046-4FE4-71EF63A3B2B3}"/>
          </ac:spMkLst>
        </pc:spChg>
        <pc:spChg chg="del mod">
          <ac:chgData name="V-Stefan Holliland" userId="2d750152-d95a-41d7-b2f1-a8319bd9d2d9" providerId="ADAL" clId="{8EFA94CC-8F4A-D343-8A42-44E7620444D7}" dt="2024-02-13T12:38:04.396" v="1267" actId="478"/>
          <ac:spMkLst>
            <pc:docMk/>
            <pc:sldMk cId="4254049103" sldId="285"/>
            <ac:spMk id="18" creationId="{163F196B-BAF1-D542-C303-D62ADCBAEA0B}"/>
          </ac:spMkLst>
        </pc:spChg>
        <pc:spChg chg="del mod modCrop">
          <ac:chgData name="V-Stefan Holliland" userId="2d750152-d95a-41d7-b2f1-a8319bd9d2d9" providerId="ADAL" clId="{8EFA94CC-8F4A-D343-8A42-44E7620444D7}" dt="2024-02-13T12:38:04.396" v="1267" actId="478"/>
          <ac:spMkLst>
            <pc:docMk/>
            <pc:sldMk cId="4254049103" sldId="285"/>
            <ac:spMk id="19" creationId="{5A2CDAA2-37FE-BA49-CA83-5E50B58A6ACA}"/>
          </ac:spMkLst>
        </pc:spChg>
      </pc:sldChg>
      <pc:sldChg chg="modSp add mod ord modNotesTx">
        <pc:chgData name="V-Stefan Holliland" userId="2d750152-d95a-41d7-b2f1-a8319bd9d2d9" providerId="ADAL" clId="{8EFA94CC-8F4A-D343-8A42-44E7620444D7}" dt="2024-02-13T14:02:32.333" v="1632" actId="1076"/>
        <pc:sldMkLst>
          <pc:docMk/>
          <pc:sldMk cId="117628532" sldId="286"/>
        </pc:sldMkLst>
        <pc:spChg chg="mod">
          <ac:chgData name="V-Stefan Holliland" userId="2d750152-d95a-41d7-b2f1-a8319bd9d2d9" providerId="ADAL" clId="{8EFA94CC-8F4A-D343-8A42-44E7620444D7}" dt="2024-02-13T12:53:18.791" v="1417" actId="20577"/>
          <ac:spMkLst>
            <pc:docMk/>
            <pc:sldMk cId="117628532" sldId="286"/>
            <ac:spMk id="5" creationId="{61AE94AA-2E18-BCF7-2E86-DD208EE6E606}"/>
          </ac:spMkLst>
        </pc:spChg>
        <pc:spChg chg="mod">
          <ac:chgData name="V-Stefan Holliland" userId="2d750152-d95a-41d7-b2f1-a8319bd9d2d9" providerId="ADAL" clId="{8EFA94CC-8F4A-D343-8A42-44E7620444D7}" dt="2024-02-13T12:53:18.577" v="1416" actId="20577"/>
          <ac:spMkLst>
            <pc:docMk/>
            <pc:sldMk cId="117628532" sldId="286"/>
            <ac:spMk id="8" creationId="{EF2D1A59-A693-8830-A32B-207C17045EFF}"/>
          </ac:spMkLst>
        </pc:spChg>
        <pc:spChg chg="mod">
          <ac:chgData name="V-Stefan Holliland" userId="2d750152-d95a-41d7-b2f1-a8319bd9d2d9" providerId="ADAL" clId="{8EFA94CC-8F4A-D343-8A42-44E7620444D7}" dt="2024-02-13T12:55:51.748" v="1507" actId="948"/>
          <ac:spMkLst>
            <pc:docMk/>
            <pc:sldMk cId="117628532" sldId="286"/>
            <ac:spMk id="9" creationId="{63121A02-26FC-12FD-5ECF-8E70A1F81086}"/>
          </ac:spMkLst>
        </pc:spChg>
        <pc:spChg chg="mod">
          <ac:chgData name="V-Stefan Holliland" userId="2d750152-d95a-41d7-b2f1-a8319bd9d2d9" providerId="ADAL" clId="{8EFA94CC-8F4A-D343-8A42-44E7620444D7}" dt="2024-02-13T14:02:32.333" v="1632" actId="1076"/>
          <ac:spMkLst>
            <pc:docMk/>
            <pc:sldMk cId="117628532" sldId="286"/>
            <ac:spMk id="11" creationId="{22480696-3665-2257-F462-A5CA49CC1F7B}"/>
          </ac:spMkLst>
        </pc:spChg>
        <pc:spChg chg="mod">
          <ac:chgData name="V-Stefan Holliland" userId="2d750152-d95a-41d7-b2f1-a8319bd9d2d9" providerId="ADAL" clId="{8EFA94CC-8F4A-D343-8A42-44E7620444D7}" dt="2024-02-13T12:53:17.962" v="1414" actId="1076"/>
          <ac:spMkLst>
            <pc:docMk/>
            <pc:sldMk cId="117628532" sldId="286"/>
            <ac:spMk id="18" creationId="{81337D0E-D897-07CD-0316-C767A48D2754}"/>
          </ac:spMkLst>
        </pc:spChg>
        <pc:spChg chg="mod modCrop">
          <ac:chgData name="V-Stefan Holliland" userId="2d750152-d95a-41d7-b2f1-a8319bd9d2d9" providerId="ADAL" clId="{8EFA94CC-8F4A-D343-8A42-44E7620444D7}" dt="2024-02-13T12:53:17.962" v="1414" actId="1076"/>
          <ac:spMkLst>
            <pc:docMk/>
            <pc:sldMk cId="117628532" sldId="286"/>
            <ac:spMk id="19" creationId="{31EE9EEA-1A25-A9C9-E68E-FA74E6C6B4CC}"/>
          </ac:spMkLst>
        </pc:spChg>
      </pc:sldChg>
      <pc:sldChg chg="modSp add del mod ord modNotesTx">
        <pc:chgData name="V-Stefan Holliland" userId="2d750152-d95a-41d7-b2f1-a8319bd9d2d9" providerId="ADAL" clId="{8EFA94CC-8F4A-D343-8A42-44E7620444D7}" dt="2024-02-13T12:56:03.909" v="1509" actId="948"/>
        <pc:sldMkLst>
          <pc:docMk/>
          <pc:sldMk cId="612727125" sldId="287"/>
        </pc:sldMkLst>
        <pc:spChg chg="mod">
          <ac:chgData name="V-Stefan Holliland" userId="2d750152-d95a-41d7-b2f1-a8319bd9d2d9" providerId="ADAL" clId="{8EFA94CC-8F4A-D343-8A42-44E7620444D7}" dt="2024-02-13T12:54:22.182" v="1493" actId="1076"/>
          <ac:spMkLst>
            <pc:docMk/>
            <pc:sldMk cId="612727125" sldId="287"/>
            <ac:spMk id="2" creationId="{675BA885-CBEF-3848-ECD8-74D8530DE190}"/>
          </ac:spMkLst>
        </pc:spChg>
        <pc:spChg chg="mod">
          <ac:chgData name="V-Stefan Holliland" userId="2d750152-d95a-41d7-b2f1-a8319bd9d2d9" providerId="ADAL" clId="{8EFA94CC-8F4A-D343-8A42-44E7620444D7}" dt="2024-02-13T12:54:22.182" v="1493" actId="1076"/>
          <ac:spMkLst>
            <pc:docMk/>
            <pc:sldMk cId="612727125" sldId="287"/>
            <ac:spMk id="3" creationId="{6D81A28D-DC6C-F410-1BDC-ADDC9FAAE99E}"/>
          </ac:spMkLst>
        </pc:spChg>
        <pc:spChg chg="mod">
          <ac:chgData name="V-Stefan Holliland" userId="2d750152-d95a-41d7-b2f1-a8319bd9d2d9" providerId="ADAL" clId="{8EFA94CC-8F4A-D343-8A42-44E7620444D7}" dt="2024-02-13T12:54:19.249" v="1492" actId="14100"/>
          <ac:spMkLst>
            <pc:docMk/>
            <pc:sldMk cId="612727125" sldId="287"/>
            <ac:spMk id="4" creationId="{FB48BD70-F11F-007D-787E-59186EF3E28D}"/>
          </ac:spMkLst>
        </pc:spChg>
        <pc:spChg chg="mod">
          <ac:chgData name="V-Stefan Holliland" userId="2d750152-d95a-41d7-b2f1-a8319bd9d2d9" providerId="ADAL" clId="{8EFA94CC-8F4A-D343-8A42-44E7620444D7}" dt="2024-02-13T12:53:30.507" v="1434" actId="20577"/>
          <ac:spMkLst>
            <pc:docMk/>
            <pc:sldMk cId="612727125" sldId="287"/>
            <ac:spMk id="5" creationId="{D4529DE5-9A23-EE65-6914-6DFBCF64C80B}"/>
          </ac:spMkLst>
        </pc:spChg>
        <pc:spChg chg="mod">
          <ac:chgData name="V-Stefan Holliland" userId="2d750152-d95a-41d7-b2f1-a8319bd9d2d9" providerId="ADAL" clId="{8EFA94CC-8F4A-D343-8A42-44E7620444D7}" dt="2024-02-13T12:53:53.294" v="1487" actId="20577"/>
          <ac:spMkLst>
            <pc:docMk/>
            <pc:sldMk cId="612727125" sldId="287"/>
            <ac:spMk id="8" creationId="{88D31AD4-6DFD-3183-03B3-457DD71E8DFD}"/>
          </ac:spMkLst>
        </pc:spChg>
        <pc:spChg chg="mod">
          <ac:chgData name="V-Stefan Holliland" userId="2d750152-d95a-41d7-b2f1-a8319bd9d2d9" providerId="ADAL" clId="{8EFA94CC-8F4A-D343-8A42-44E7620444D7}" dt="2024-02-13T12:56:03.909" v="1509" actId="948"/>
          <ac:spMkLst>
            <pc:docMk/>
            <pc:sldMk cId="612727125" sldId="287"/>
            <ac:spMk id="9" creationId="{DE5BD21B-BDBE-D59B-CE67-3E1D2A04B6B6}"/>
          </ac:spMkLst>
        </pc:spChg>
      </pc:sldChg>
      <pc:sldChg chg="addSp delSp modSp add mod ord modNotesTx">
        <pc:chgData name="V-Stefan Holliland" userId="2d750152-d95a-41d7-b2f1-a8319bd9d2d9" providerId="ADAL" clId="{8EFA94CC-8F4A-D343-8A42-44E7620444D7}" dt="2024-02-13T14:02:13.680" v="1631" actId="14100"/>
        <pc:sldMkLst>
          <pc:docMk/>
          <pc:sldMk cId="313127917" sldId="288"/>
        </pc:sldMkLst>
        <pc:spChg chg="add del mod">
          <ac:chgData name="V-Stefan Holliland" userId="2d750152-d95a-41d7-b2f1-a8319bd9d2d9" providerId="ADAL" clId="{8EFA94CC-8F4A-D343-8A42-44E7620444D7}" dt="2024-02-13T14:01:51.880" v="1627" actId="478"/>
          <ac:spMkLst>
            <pc:docMk/>
            <pc:sldMk cId="313127917" sldId="288"/>
            <ac:spMk id="2" creationId="{D6BC6A4F-A54A-64FA-2079-D0A075A6EB72}"/>
          </ac:spMkLst>
        </pc:spChg>
        <pc:spChg chg="mod">
          <ac:chgData name="V-Stefan Holliland" userId="2d750152-d95a-41d7-b2f1-a8319bd9d2d9" providerId="ADAL" clId="{8EFA94CC-8F4A-D343-8A42-44E7620444D7}" dt="2024-02-13T13:59:09.112" v="1526" actId="20577"/>
          <ac:spMkLst>
            <pc:docMk/>
            <pc:sldMk cId="313127917" sldId="288"/>
            <ac:spMk id="5" creationId="{0490ABB8-AF35-4E8B-1FA6-C98AE8808EAC}"/>
          </ac:spMkLst>
        </pc:spChg>
        <pc:spChg chg="mod">
          <ac:chgData name="V-Stefan Holliland" userId="2d750152-d95a-41d7-b2f1-a8319bd9d2d9" providerId="ADAL" clId="{8EFA94CC-8F4A-D343-8A42-44E7620444D7}" dt="2024-02-13T14:01:02.500" v="1617" actId="14100"/>
          <ac:spMkLst>
            <pc:docMk/>
            <pc:sldMk cId="313127917" sldId="288"/>
            <ac:spMk id="8" creationId="{2AA02198-544B-CDB6-0661-BF206AFEF14A}"/>
          </ac:spMkLst>
        </pc:spChg>
        <pc:spChg chg="mod">
          <ac:chgData name="V-Stefan Holliland" userId="2d750152-d95a-41d7-b2f1-a8319bd9d2d9" providerId="ADAL" clId="{8EFA94CC-8F4A-D343-8A42-44E7620444D7}" dt="2024-02-13T14:01:57.889" v="1630" actId="20577"/>
          <ac:spMkLst>
            <pc:docMk/>
            <pc:sldMk cId="313127917" sldId="288"/>
            <ac:spMk id="9" creationId="{67D27A73-DDE9-B1D4-7595-E6CD7A216CB4}"/>
          </ac:spMkLst>
        </pc:spChg>
        <pc:spChg chg="mod">
          <ac:chgData name="V-Stefan Holliland" userId="2d750152-d95a-41d7-b2f1-a8319bd9d2d9" providerId="ADAL" clId="{8EFA94CC-8F4A-D343-8A42-44E7620444D7}" dt="2024-02-13T14:02:13.680" v="1631" actId="14100"/>
          <ac:spMkLst>
            <pc:docMk/>
            <pc:sldMk cId="313127917" sldId="288"/>
            <ac:spMk id="11" creationId="{2AC8927B-57C5-02CC-4CF6-D13658CAAF99}"/>
          </ac:spMkLst>
        </pc:spChg>
        <pc:spChg chg="mod">
          <ac:chgData name="V-Stefan Holliland" userId="2d750152-d95a-41d7-b2f1-a8319bd9d2d9" providerId="ADAL" clId="{8EFA94CC-8F4A-D343-8A42-44E7620444D7}" dt="2024-02-13T14:00:42.442" v="1613" actId="1076"/>
          <ac:spMkLst>
            <pc:docMk/>
            <pc:sldMk cId="313127917" sldId="288"/>
            <ac:spMk id="18" creationId="{C3808C32-1A80-B4A4-789C-5104BEB7120C}"/>
          </ac:spMkLst>
        </pc:spChg>
        <pc:spChg chg="mod modCrop">
          <ac:chgData name="V-Stefan Holliland" userId="2d750152-d95a-41d7-b2f1-a8319bd9d2d9" providerId="ADAL" clId="{8EFA94CC-8F4A-D343-8A42-44E7620444D7}" dt="2024-02-13T14:01:30.097" v="1621" actId="18131"/>
          <ac:spMkLst>
            <pc:docMk/>
            <pc:sldMk cId="313127917" sldId="288"/>
            <ac:spMk id="19" creationId="{869259FB-A34A-200F-4877-B926CDE6707D}"/>
          </ac:spMkLst>
        </pc:spChg>
      </pc:sldChg>
      <pc:sldChg chg="addSp delSp modSp add mod ord modNotesTx">
        <pc:chgData name="V-Stefan Holliland" userId="2d750152-d95a-41d7-b2f1-a8319bd9d2d9" providerId="ADAL" clId="{8EFA94CC-8F4A-D343-8A42-44E7620444D7}" dt="2024-02-13T14:17:22.777" v="1948" actId="207"/>
        <pc:sldMkLst>
          <pc:docMk/>
          <pc:sldMk cId="3412671262" sldId="289"/>
        </pc:sldMkLst>
        <pc:spChg chg="add del mod">
          <ac:chgData name="V-Stefan Holliland" userId="2d750152-d95a-41d7-b2f1-a8319bd9d2d9" providerId="ADAL" clId="{8EFA94CC-8F4A-D343-8A42-44E7620444D7}" dt="2024-02-13T14:03:22.767" v="1692" actId="478"/>
          <ac:spMkLst>
            <pc:docMk/>
            <pc:sldMk cId="3412671262" sldId="289"/>
            <ac:spMk id="3" creationId="{6BB1E163-EDD4-4614-0A02-1425918C0145}"/>
          </ac:spMkLst>
        </pc:spChg>
        <pc:spChg chg="mod">
          <ac:chgData name="V-Stefan Holliland" userId="2d750152-d95a-41d7-b2f1-a8319bd9d2d9" providerId="ADAL" clId="{8EFA94CC-8F4A-D343-8A42-44E7620444D7}" dt="2024-02-13T14:17:22.777" v="1948" actId="207"/>
          <ac:spMkLst>
            <pc:docMk/>
            <pc:sldMk cId="3412671262" sldId="289"/>
            <ac:spMk id="5" creationId="{7D96368B-EAA5-EAE7-1C90-3E90DB8805CC}"/>
          </ac:spMkLst>
        </pc:spChg>
        <pc:spChg chg="add del mod">
          <ac:chgData name="V-Stefan Holliland" userId="2d750152-d95a-41d7-b2f1-a8319bd9d2d9" providerId="ADAL" clId="{8EFA94CC-8F4A-D343-8A42-44E7620444D7}" dt="2024-02-13T14:03:21.185" v="1691" actId="478"/>
          <ac:spMkLst>
            <pc:docMk/>
            <pc:sldMk cId="3412671262" sldId="289"/>
            <ac:spMk id="6" creationId="{07F5778F-5596-BDDD-A975-EA427A015D2E}"/>
          </ac:spMkLst>
        </pc:spChg>
        <pc:spChg chg="del">
          <ac:chgData name="V-Stefan Holliland" userId="2d750152-d95a-41d7-b2f1-a8319bd9d2d9" providerId="ADAL" clId="{8EFA94CC-8F4A-D343-8A42-44E7620444D7}" dt="2024-02-13T14:03:15.456" v="1687" actId="478"/>
          <ac:spMkLst>
            <pc:docMk/>
            <pc:sldMk cId="3412671262" sldId="289"/>
            <ac:spMk id="8" creationId="{CCD37A6A-D7BC-FC31-19D9-7EA8532EBA63}"/>
          </ac:spMkLst>
        </pc:spChg>
        <pc:spChg chg="del">
          <ac:chgData name="V-Stefan Holliland" userId="2d750152-d95a-41d7-b2f1-a8319bd9d2d9" providerId="ADAL" clId="{8EFA94CC-8F4A-D343-8A42-44E7620444D7}" dt="2024-02-13T14:03:17" v="1688" actId="478"/>
          <ac:spMkLst>
            <pc:docMk/>
            <pc:sldMk cId="3412671262" sldId="289"/>
            <ac:spMk id="9" creationId="{4BD75565-419C-723E-0828-13BB959B6425}"/>
          </ac:spMkLst>
        </pc:spChg>
        <pc:spChg chg="del mod">
          <ac:chgData name="V-Stefan Holliland" userId="2d750152-d95a-41d7-b2f1-a8319bd9d2d9" providerId="ADAL" clId="{8EFA94CC-8F4A-D343-8A42-44E7620444D7}" dt="2024-02-13T14:06:56.039" v="1736" actId="478"/>
          <ac:spMkLst>
            <pc:docMk/>
            <pc:sldMk cId="3412671262" sldId="289"/>
            <ac:spMk id="11" creationId="{B9B1501D-3227-2B4E-00D6-62F8C1B34606}"/>
          </ac:spMkLst>
        </pc:spChg>
        <pc:spChg chg="add mod">
          <ac:chgData name="V-Stefan Holliland" userId="2d750152-d95a-41d7-b2f1-a8319bd9d2d9" providerId="ADAL" clId="{8EFA94CC-8F4A-D343-8A42-44E7620444D7}" dt="2024-02-13T14:15:00.289" v="1900" actId="1076"/>
          <ac:spMkLst>
            <pc:docMk/>
            <pc:sldMk cId="3412671262" sldId="289"/>
            <ac:spMk id="12" creationId="{F10F9B32-2D8D-FFDF-6FB9-532C8E6B15F3}"/>
          </ac:spMkLst>
        </pc:spChg>
        <pc:spChg chg="add del mod">
          <ac:chgData name="V-Stefan Holliland" userId="2d750152-d95a-41d7-b2f1-a8319bd9d2d9" providerId="ADAL" clId="{8EFA94CC-8F4A-D343-8A42-44E7620444D7}" dt="2024-02-13T14:07:52.067" v="1758" actId="478"/>
          <ac:spMkLst>
            <pc:docMk/>
            <pc:sldMk cId="3412671262" sldId="289"/>
            <ac:spMk id="13" creationId="{A0C86FE2-A499-7037-5E48-6BECD2E0E67E}"/>
          </ac:spMkLst>
        </pc:spChg>
        <pc:spChg chg="add mod">
          <ac:chgData name="V-Stefan Holliland" userId="2d750152-d95a-41d7-b2f1-a8319bd9d2d9" providerId="ADAL" clId="{8EFA94CC-8F4A-D343-8A42-44E7620444D7}" dt="2024-02-13T14:15:20.362" v="1902" actId="1076"/>
          <ac:spMkLst>
            <pc:docMk/>
            <pc:sldMk cId="3412671262" sldId="289"/>
            <ac:spMk id="14" creationId="{84558CF5-8DCA-497D-9C8F-CFA0E29EE840}"/>
          </ac:spMkLst>
        </pc:spChg>
        <pc:spChg chg="add mod">
          <ac:chgData name="V-Stefan Holliland" userId="2d750152-d95a-41d7-b2f1-a8319bd9d2d9" providerId="ADAL" clId="{8EFA94CC-8F4A-D343-8A42-44E7620444D7}" dt="2024-02-13T14:15:20.362" v="1902" actId="1076"/>
          <ac:spMkLst>
            <pc:docMk/>
            <pc:sldMk cId="3412671262" sldId="289"/>
            <ac:spMk id="15" creationId="{17A8F31F-1EE8-CE47-9EDA-27F4699C0498}"/>
          </ac:spMkLst>
        </pc:spChg>
        <pc:spChg chg="add mod">
          <ac:chgData name="V-Stefan Holliland" userId="2d750152-d95a-41d7-b2f1-a8319bd9d2d9" providerId="ADAL" clId="{8EFA94CC-8F4A-D343-8A42-44E7620444D7}" dt="2024-02-13T14:15:00.289" v="1900" actId="1076"/>
          <ac:spMkLst>
            <pc:docMk/>
            <pc:sldMk cId="3412671262" sldId="289"/>
            <ac:spMk id="16" creationId="{FF27FD9E-E7A3-9D1A-0FD3-417B8CD6F1F7}"/>
          </ac:spMkLst>
        </pc:spChg>
        <pc:spChg chg="add mod">
          <ac:chgData name="V-Stefan Holliland" userId="2d750152-d95a-41d7-b2f1-a8319bd9d2d9" providerId="ADAL" clId="{8EFA94CC-8F4A-D343-8A42-44E7620444D7}" dt="2024-02-13T14:09:28.423" v="1792" actId="207"/>
          <ac:spMkLst>
            <pc:docMk/>
            <pc:sldMk cId="3412671262" sldId="289"/>
            <ac:spMk id="17" creationId="{2B644D32-E1EF-F4DA-027D-31412493BEB8}"/>
          </ac:spMkLst>
        </pc:spChg>
        <pc:spChg chg="del">
          <ac:chgData name="V-Stefan Holliland" userId="2d750152-d95a-41d7-b2f1-a8319bd9d2d9" providerId="ADAL" clId="{8EFA94CC-8F4A-D343-8A42-44E7620444D7}" dt="2024-02-13T14:03:18.986" v="1690" actId="478"/>
          <ac:spMkLst>
            <pc:docMk/>
            <pc:sldMk cId="3412671262" sldId="289"/>
            <ac:spMk id="18" creationId="{0CD2BFEA-1505-9E3B-078F-7F382DD01241}"/>
          </ac:spMkLst>
        </pc:spChg>
        <pc:spChg chg="del">
          <ac:chgData name="V-Stefan Holliland" userId="2d750152-d95a-41d7-b2f1-a8319bd9d2d9" providerId="ADAL" clId="{8EFA94CC-8F4A-D343-8A42-44E7620444D7}" dt="2024-02-13T14:03:18.302" v="1689" actId="478"/>
          <ac:spMkLst>
            <pc:docMk/>
            <pc:sldMk cId="3412671262" sldId="289"/>
            <ac:spMk id="19" creationId="{ACBBEDD3-2CB4-3DF8-1B65-614542B2E335}"/>
          </ac:spMkLst>
        </pc:spChg>
        <pc:spChg chg="add mod">
          <ac:chgData name="V-Stefan Holliland" userId="2d750152-d95a-41d7-b2f1-a8319bd9d2d9" providerId="ADAL" clId="{8EFA94CC-8F4A-D343-8A42-44E7620444D7}" dt="2024-02-13T14:09:28.423" v="1792" actId="207"/>
          <ac:spMkLst>
            <pc:docMk/>
            <pc:sldMk cId="3412671262" sldId="289"/>
            <ac:spMk id="20" creationId="{19AF15AB-B9A6-1B36-0B13-5A5DF8A37C32}"/>
          </ac:spMkLst>
        </pc:spChg>
        <pc:spChg chg="add mod">
          <ac:chgData name="V-Stefan Holliland" userId="2d750152-d95a-41d7-b2f1-a8319bd9d2d9" providerId="ADAL" clId="{8EFA94CC-8F4A-D343-8A42-44E7620444D7}" dt="2024-02-13T14:15:00.289" v="1900" actId="1076"/>
          <ac:spMkLst>
            <pc:docMk/>
            <pc:sldMk cId="3412671262" sldId="289"/>
            <ac:spMk id="21" creationId="{E7C408B4-1BBD-6D2D-CD10-F9D51A6D60AE}"/>
          </ac:spMkLst>
        </pc:spChg>
        <pc:spChg chg="add mod">
          <ac:chgData name="V-Stefan Holliland" userId="2d750152-d95a-41d7-b2f1-a8319bd9d2d9" providerId="ADAL" clId="{8EFA94CC-8F4A-D343-8A42-44E7620444D7}" dt="2024-02-13T14:15:00.289" v="1900" actId="1076"/>
          <ac:spMkLst>
            <pc:docMk/>
            <pc:sldMk cId="3412671262" sldId="289"/>
            <ac:spMk id="22" creationId="{2E3375BD-C98B-ED63-1170-5D6B75B08336}"/>
          </ac:spMkLst>
        </pc:spChg>
        <pc:spChg chg="add mod">
          <ac:chgData name="V-Stefan Holliland" userId="2d750152-d95a-41d7-b2f1-a8319bd9d2d9" providerId="ADAL" clId="{8EFA94CC-8F4A-D343-8A42-44E7620444D7}" dt="2024-02-13T14:15:30.347" v="1906" actId="1076"/>
          <ac:spMkLst>
            <pc:docMk/>
            <pc:sldMk cId="3412671262" sldId="289"/>
            <ac:spMk id="23" creationId="{D0951336-5D81-C0A7-ACFC-9D6B44761570}"/>
          </ac:spMkLst>
        </pc:spChg>
        <pc:spChg chg="add mod">
          <ac:chgData name="V-Stefan Holliland" userId="2d750152-d95a-41d7-b2f1-a8319bd9d2d9" providerId="ADAL" clId="{8EFA94CC-8F4A-D343-8A42-44E7620444D7}" dt="2024-02-13T14:15:30.347" v="1906" actId="1076"/>
          <ac:spMkLst>
            <pc:docMk/>
            <pc:sldMk cId="3412671262" sldId="289"/>
            <ac:spMk id="24" creationId="{602CA477-3A8C-0471-D2B9-54D5A8C24056}"/>
          </ac:spMkLst>
        </pc:spChg>
        <pc:spChg chg="add mod">
          <ac:chgData name="V-Stefan Holliland" userId="2d750152-d95a-41d7-b2f1-a8319bd9d2d9" providerId="ADAL" clId="{8EFA94CC-8F4A-D343-8A42-44E7620444D7}" dt="2024-02-13T14:11:52.568" v="1846" actId="1076"/>
          <ac:spMkLst>
            <pc:docMk/>
            <pc:sldMk cId="3412671262" sldId="289"/>
            <ac:spMk id="25" creationId="{33510114-ED6D-8AD6-1300-E720E56B6D84}"/>
          </ac:spMkLst>
        </pc:spChg>
        <pc:spChg chg="add mod">
          <ac:chgData name="V-Stefan Holliland" userId="2d750152-d95a-41d7-b2f1-a8319bd9d2d9" providerId="ADAL" clId="{8EFA94CC-8F4A-D343-8A42-44E7620444D7}" dt="2024-02-13T14:11:52.568" v="1846" actId="1076"/>
          <ac:spMkLst>
            <pc:docMk/>
            <pc:sldMk cId="3412671262" sldId="289"/>
            <ac:spMk id="26" creationId="{41F4019A-9016-5E63-F2D4-A1C2A708F79C}"/>
          </ac:spMkLst>
        </pc:spChg>
        <pc:spChg chg="add mod">
          <ac:chgData name="V-Stefan Holliland" userId="2d750152-d95a-41d7-b2f1-a8319bd9d2d9" providerId="ADAL" clId="{8EFA94CC-8F4A-D343-8A42-44E7620444D7}" dt="2024-02-13T14:15:00.289" v="1900" actId="1076"/>
          <ac:spMkLst>
            <pc:docMk/>
            <pc:sldMk cId="3412671262" sldId="289"/>
            <ac:spMk id="27" creationId="{FD34D298-DB9A-9120-1E6B-090182512DEB}"/>
          </ac:spMkLst>
        </pc:spChg>
        <pc:spChg chg="add mod">
          <ac:chgData name="V-Stefan Holliland" userId="2d750152-d95a-41d7-b2f1-a8319bd9d2d9" providerId="ADAL" clId="{8EFA94CC-8F4A-D343-8A42-44E7620444D7}" dt="2024-02-13T14:15:00.289" v="1900" actId="1076"/>
          <ac:spMkLst>
            <pc:docMk/>
            <pc:sldMk cId="3412671262" sldId="289"/>
            <ac:spMk id="28" creationId="{ABF78E38-79D0-265F-8F46-1C6D9DA67605}"/>
          </ac:spMkLst>
        </pc:spChg>
        <pc:spChg chg="add mod">
          <ac:chgData name="V-Stefan Holliland" userId="2d750152-d95a-41d7-b2f1-a8319bd9d2d9" providerId="ADAL" clId="{8EFA94CC-8F4A-D343-8A42-44E7620444D7}" dt="2024-02-13T14:13:02.280" v="1863" actId="1076"/>
          <ac:spMkLst>
            <pc:docMk/>
            <pc:sldMk cId="3412671262" sldId="289"/>
            <ac:spMk id="29" creationId="{854EC85C-78BF-F512-3CEF-5F0B7D707072}"/>
          </ac:spMkLst>
        </pc:spChg>
        <pc:spChg chg="add mod">
          <ac:chgData name="V-Stefan Holliland" userId="2d750152-d95a-41d7-b2f1-a8319bd9d2d9" providerId="ADAL" clId="{8EFA94CC-8F4A-D343-8A42-44E7620444D7}" dt="2024-02-13T14:13:02.280" v="1863" actId="1076"/>
          <ac:spMkLst>
            <pc:docMk/>
            <pc:sldMk cId="3412671262" sldId="289"/>
            <ac:spMk id="30" creationId="{2AF71BCE-D36D-FBD8-9A30-06441A22FB3C}"/>
          </ac:spMkLst>
        </pc:spChg>
        <pc:spChg chg="add mod">
          <ac:chgData name="V-Stefan Holliland" userId="2d750152-d95a-41d7-b2f1-a8319bd9d2d9" providerId="ADAL" clId="{8EFA94CC-8F4A-D343-8A42-44E7620444D7}" dt="2024-02-13T14:15:00.289" v="1900" actId="1076"/>
          <ac:spMkLst>
            <pc:docMk/>
            <pc:sldMk cId="3412671262" sldId="289"/>
            <ac:spMk id="31" creationId="{9BB39483-E327-3F5A-B1F4-66916B816D56}"/>
          </ac:spMkLst>
        </pc:spChg>
        <pc:spChg chg="add mod">
          <ac:chgData name="V-Stefan Holliland" userId="2d750152-d95a-41d7-b2f1-a8319bd9d2d9" providerId="ADAL" clId="{8EFA94CC-8F4A-D343-8A42-44E7620444D7}" dt="2024-02-13T14:15:00.289" v="1900" actId="1076"/>
          <ac:spMkLst>
            <pc:docMk/>
            <pc:sldMk cId="3412671262" sldId="289"/>
            <ac:spMk id="32" creationId="{80337843-8ED4-9094-650D-2E6A080E6542}"/>
          </ac:spMkLst>
        </pc:spChg>
        <pc:spChg chg="add mod">
          <ac:chgData name="V-Stefan Holliland" userId="2d750152-d95a-41d7-b2f1-a8319bd9d2d9" providerId="ADAL" clId="{8EFA94CC-8F4A-D343-8A42-44E7620444D7}" dt="2024-02-13T14:14:46.930" v="1896" actId="1076"/>
          <ac:spMkLst>
            <pc:docMk/>
            <pc:sldMk cId="3412671262" sldId="289"/>
            <ac:spMk id="33" creationId="{46652370-01FB-22FD-DF1B-FB9EA4D0F6BC}"/>
          </ac:spMkLst>
        </pc:spChg>
        <pc:spChg chg="add mod">
          <ac:chgData name="V-Stefan Holliland" userId="2d750152-d95a-41d7-b2f1-a8319bd9d2d9" providerId="ADAL" clId="{8EFA94CC-8F4A-D343-8A42-44E7620444D7}" dt="2024-02-13T14:14:46.930" v="1896" actId="1076"/>
          <ac:spMkLst>
            <pc:docMk/>
            <pc:sldMk cId="3412671262" sldId="289"/>
            <ac:spMk id="34" creationId="{6B0E3E60-C612-5EB9-2CD8-86C00E38F143}"/>
          </ac:spMkLst>
        </pc:spChg>
        <pc:picChg chg="add del mod">
          <ac:chgData name="V-Stefan Holliland" userId="2d750152-d95a-41d7-b2f1-a8319bd9d2d9" providerId="ADAL" clId="{8EFA94CC-8F4A-D343-8A42-44E7620444D7}" dt="2024-02-13T14:05:47.590" v="1712" actId="478"/>
          <ac:picMkLst>
            <pc:docMk/>
            <pc:sldMk cId="3412671262" sldId="289"/>
            <ac:picMk id="10" creationId="{4260D720-65BD-E97B-7A93-17B3654DC1CE}"/>
          </ac:picMkLst>
        </pc:picChg>
      </pc:sldChg>
      <pc:sldChg chg="delSp modSp add del mod">
        <pc:chgData name="V-Stefan Holliland" userId="2d750152-d95a-41d7-b2f1-a8319bd9d2d9" providerId="ADAL" clId="{8EFA94CC-8F4A-D343-8A42-44E7620444D7}" dt="2024-02-13T14:16:08.620" v="1943" actId="2696"/>
        <pc:sldMkLst>
          <pc:docMk/>
          <pc:sldMk cId="368188443" sldId="290"/>
        </pc:sldMkLst>
        <pc:spChg chg="mod">
          <ac:chgData name="V-Stefan Holliland" userId="2d750152-d95a-41d7-b2f1-a8319bd9d2d9" providerId="ADAL" clId="{8EFA94CC-8F4A-D343-8A42-44E7620444D7}" dt="2024-02-13T14:15:56.658" v="1928" actId="20577"/>
          <ac:spMkLst>
            <pc:docMk/>
            <pc:sldMk cId="368188443" sldId="290"/>
            <ac:spMk id="5" creationId="{0F0296FC-E1BD-391A-71FD-393BF7107E34}"/>
          </ac:spMkLst>
        </pc:spChg>
        <pc:spChg chg="del mod">
          <ac:chgData name="V-Stefan Holliland" userId="2d750152-d95a-41d7-b2f1-a8319bd9d2d9" providerId="ADAL" clId="{8EFA94CC-8F4A-D343-8A42-44E7620444D7}" dt="2024-02-13T14:15:59.461" v="1931" actId="478"/>
          <ac:spMkLst>
            <pc:docMk/>
            <pc:sldMk cId="368188443" sldId="290"/>
            <ac:spMk id="12" creationId="{E2D5C3A8-D293-B08C-F4BD-386F0AC651A2}"/>
          </ac:spMkLst>
        </pc:spChg>
        <pc:spChg chg="del mod">
          <ac:chgData name="V-Stefan Holliland" userId="2d750152-d95a-41d7-b2f1-a8319bd9d2d9" providerId="ADAL" clId="{8EFA94CC-8F4A-D343-8A42-44E7620444D7}" dt="2024-02-13T14:16:01.307" v="1933" actId="478"/>
          <ac:spMkLst>
            <pc:docMk/>
            <pc:sldMk cId="368188443" sldId="290"/>
            <ac:spMk id="14" creationId="{95A10CB4-8239-5591-939D-5446148D0AA9}"/>
          </ac:spMkLst>
        </pc:spChg>
        <pc:spChg chg="del">
          <ac:chgData name="V-Stefan Holliland" userId="2d750152-d95a-41d7-b2f1-a8319bd9d2d9" providerId="ADAL" clId="{8EFA94CC-8F4A-D343-8A42-44E7620444D7}" dt="2024-02-13T14:16:02.414" v="1935" actId="478"/>
          <ac:spMkLst>
            <pc:docMk/>
            <pc:sldMk cId="368188443" sldId="290"/>
            <ac:spMk id="15" creationId="{67ECA28E-A528-3F33-798A-2594D51AC391}"/>
          </ac:spMkLst>
        </pc:spChg>
        <pc:spChg chg="del">
          <ac:chgData name="V-Stefan Holliland" userId="2d750152-d95a-41d7-b2f1-a8319bd9d2d9" providerId="ADAL" clId="{8EFA94CC-8F4A-D343-8A42-44E7620444D7}" dt="2024-02-13T14:15:59.018" v="1930" actId="478"/>
          <ac:spMkLst>
            <pc:docMk/>
            <pc:sldMk cId="368188443" sldId="290"/>
            <ac:spMk id="16" creationId="{93E9ED4C-AF97-9BC1-070F-DB0F138E0FC8}"/>
          </ac:spMkLst>
        </pc:spChg>
        <pc:spChg chg="del">
          <ac:chgData name="V-Stefan Holliland" userId="2d750152-d95a-41d7-b2f1-a8319bd9d2d9" providerId="ADAL" clId="{8EFA94CC-8F4A-D343-8A42-44E7620444D7}" dt="2024-02-13T14:16:01.689" v="1934" actId="478"/>
          <ac:spMkLst>
            <pc:docMk/>
            <pc:sldMk cId="368188443" sldId="290"/>
            <ac:spMk id="17" creationId="{314E6E0F-4FFC-3EBF-E2E2-248166110915}"/>
          </ac:spMkLst>
        </pc:spChg>
        <pc:spChg chg="del">
          <ac:chgData name="V-Stefan Holliland" userId="2d750152-d95a-41d7-b2f1-a8319bd9d2d9" providerId="ADAL" clId="{8EFA94CC-8F4A-D343-8A42-44E7620444D7}" dt="2024-02-13T14:16:03.672" v="1937" actId="478"/>
          <ac:spMkLst>
            <pc:docMk/>
            <pc:sldMk cId="368188443" sldId="290"/>
            <ac:spMk id="20" creationId="{7636EFC7-5C5C-A5F4-3B7F-D3DAE2951160}"/>
          </ac:spMkLst>
        </pc:spChg>
        <pc:spChg chg="del">
          <ac:chgData name="V-Stefan Holliland" userId="2d750152-d95a-41d7-b2f1-a8319bd9d2d9" providerId="ADAL" clId="{8EFA94CC-8F4A-D343-8A42-44E7620444D7}" dt="2024-02-13T14:16:06.153" v="1941" actId="478"/>
          <ac:spMkLst>
            <pc:docMk/>
            <pc:sldMk cId="368188443" sldId="290"/>
            <ac:spMk id="21" creationId="{0EC0ABE5-77F7-F32D-D270-23DA0145E114}"/>
          </ac:spMkLst>
        </pc:spChg>
        <pc:spChg chg="del">
          <ac:chgData name="V-Stefan Holliland" userId="2d750152-d95a-41d7-b2f1-a8319bd9d2d9" providerId="ADAL" clId="{8EFA94CC-8F4A-D343-8A42-44E7620444D7}" dt="2024-02-13T14:16:06.623" v="1942" actId="478"/>
          <ac:spMkLst>
            <pc:docMk/>
            <pc:sldMk cId="368188443" sldId="290"/>
            <ac:spMk id="22" creationId="{59C3C015-81CF-D134-3E49-6AD577DB3282}"/>
          </ac:spMkLst>
        </pc:spChg>
        <pc:spChg chg="del">
          <ac:chgData name="V-Stefan Holliland" userId="2d750152-d95a-41d7-b2f1-a8319bd9d2d9" providerId="ADAL" clId="{8EFA94CC-8F4A-D343-8A42-44E7620444D7}" dt="2024-02-13T14:16:05.223" v="1939" actId="478"/>
          <ac:spMkLst>
            <pc:docMk/>
            <pc:sldMk cId="368188443" sldId="290"/>
            <ac:spMk id="23" creationId="{CA4E923B-FFB2-B485-120D-EB6D503740D9}"/>
          </ac:spMkLst>
        </pc:spChg>
        <pc:spChg chg="del">
          <ac:chgData name="V-Stefan Holliland" userId="2d750152-d95a-41d7-b2f1-a8319bd9d2d9" providerId="ADAL" clId="{8EFA94CC-8F4A-D343-8A42-44E7620444D7}" dt="2024-02-13T14:16:05.536" v="1940" actId="478"/>
          <ac:spMkLst>
            <pc:docMk/>
            <pc:sldMk cId="368188443" sldId="290"/>
            <ac:spMk id="24" creationId="{F8D89AA7-B995-95CC-3489-8EFC1D67384F}"/>
          </ac:spMkLst>
        </pc:spChg>
        <pc:spChg chg="del">
          <ac:chgData name="V-Stefan Holliland" userId="2d750152-d95a-41d7-b2f1-a8319bd9d2d9" providerId="ADAL" clId="{8EFA94CC-8F4A-D343-8A42-44E7620444D7}" dt="2024-02-13T14:16:03.164" v="1936" actId="478"/>
          <ac:spMkLst>
            <pc:docMk/>
            <pc:sldMk cId="368188443" sldId="290"/>
            <ac:spMk id="25" creationId="{72BD9AF7-EEE4-60EC-D5FB-BE00F12E14BA}"/>
          </ac:spMkLst>
        </pc:spChg>
        <pc:spChg chg="del">
          <ac:chgData name="V-Stefan Holliland" userId="2d750152-d95a-41d7-b2f1-a8319bd9d2d9" providerId="ADAL" clId="{8EFA94CC-8F4A-D343-8A42-44E7620444D7}" dt="2024-02-13T14:16:04.534" v="1938" actId="478"/>
          <ac:spMkLst>
            <pc:docMk/>
            <pc:sldMk cId="368188443" sldId="290"/>
            <ac:spMk id="26" creationId="{350DC994-0863-C1AE-CEEE-B8D3903C4595}"/>
          </ac:spMkLst>
        </pc:spChg>
      </pc:sldChg>
      <pc:sldChg chg="addSp delSp modSp add mod ord modNotesTx">
        <pc:chgData name="V-Stefan Holliland" userId="2d750152-d95a-41d7-b2f1-a8319bd9d2d9" providerId="ADAL" clId="{8EFA94CC-8F4A-D343-8A42-44E7620444D7}" dt="2024-02-13T14:31:07.159" v="2633" actId="14100"/>
        <pc:sldMkLst>
          <pc:docMk/>
          <pc:sldMk cId="3495312857" sldId="290"/>
        </pc:sldMkLst>
        <pc:spChg chg="del">
          <ac:chgData name="V-Stefan Holliland" userId="2d750152-d95a-41d7-b2f1-a8319bd9d2d9" providerId="ADAL" clId="{8EFA94CC-8F4A-D343-8A42-44E7620444D7}" dt="2024-02-13T14:17:45.306" v="2007" actId="478"/>
          <ac:spMkLst>
            <pc:docMk/>
            <pc:sldMk cId="3495312857" sldId="290"/>
            <ac:spMk id="2" creationId="{170319E3-7CB4-6423-128C-404E07885D20}"/>
          </ac:spMkLst>
        </pc:spChg>
        <pc:spChg chg="del">
          <ac:chgData name="V-Stefan Holliland" userId="2d750152-d95a-41d7-b2f1-a8319bd9d2d9" providerId="ADAL" clId="{8EFA94CC-8F4A-D343-8A42-44E7620444D7}" dt="2024-02-13T14:17:44.359" v="2006" actId="478"/>
          <ac:spMkLst>
            <pc:docMk/>
            <pc:sldMk cId="3495312857" sldId="290"/>
            <ac:spMk id="3" creationId="{6F951EE0-7100-4FB4-6826-B3636C9128DB}"/>
          </ac:spMkLst>
        </pc:spChg>
        <pc:spChg chg="del">
          <ac:chgData name="V-Stefan Holliland" userId="2d750152-d95a-41d7-b2f1-a8319bd9d2d9" providerId="ADAL" clId="{8EFA94CC-8F4A-D343-8A42-44E7620444D7}" dt="2024-02-13T14:17:46.879" v="2008" actId="478"/>
          <ac:spMkLst>
            <pc:docMk/>
            <pc:sldMk cId="3495312857" sldId="290"/>
            <ac:spMk id="4" creationId="{D681FCF1-76A2-9EBB-1C93-C62B499A53F5}"/>
          </ac:spMkLst>
        </pc:spChg>
        <pc:spChg chg="mod">
          <ac:chgData name="V-Stefan Holliland" userId="2d750152-d95a-41d7-b2f1-a8319bd9d2d9" providerId="ADAL" clId="{8EFA94CC-8F4A-D343-8A42-44E7620444D7}" dt="2024-02-13T14:17:33.020" v="1965" actId="20577"/>
          <ac:spMkLst>
            <pc:docMk/>
            <pc:sldMk cId="3495312857" sldId="290"/>
            <ac:spMk id="5" creationId="{3FE583EF-54B3-4D41-4FAD-1AE874DE78A9}"/>
          </ac:spMkLst>
        </pc:spChg>
        <pc:spChg chg="mod">
          <ac:chgData name="V-Stefan Holliland" userId="2d750152-d95a-41d7-b2f1-a8319bd9d2d9" providerId="ADAL" clId="{8EFA94CC-8F4A-D343-8A42-44E7620444D7}" dt="2024-02-13T14:17:41.930" v="2005" actId="20577"/>
          <ac:spMkLst>
            <pc:docMk/>
            <pc:sldMk cId="3495312857" sldId="290"/>
            <ac:spMk id="8" creationId="{101EF392-28CF-6B4F-6BAD-6AC9935C8706}"/>
          </ac:spMkLst>
        </pc:spChg>
        <pc:spChg chg="del">
          <ac:chgData name="V-Stefan Holliland" userId="2d750152-d95a-41d7-b2f1-a8319bd9d2d9" providerId="ADAL" clId="{8EFA94CC-8F4A-D343-8A42-44E7620444D7}" dt="2024-02-13T14:17:48.296" v="2009" actId="478"/>
          <ac:spMkLst>
            <pc:docMk/>
            <pc:sldMk cId="3495312857" sldId="290"/>
            <ac:spMk id="9" creationId="{B9E513BF-D452-34F4-5A17-3FDA690DE499}"/>
          </ac:spMkLst>
        </pc:spChg>
        <pc:spChg chg="add del mod">
          <ac:chgData name="V-Stefan Holliland" userId="2d750152-d95a-41d7-b2f1-a8319bd9d2d9" providerId="ADAL" clId="{8EFA94CC-8F4A-D343-8A42-44E7620444D7}" dt="2024-02-13T14:17:50.230" v="2010" actId="478"/>
          <ac:spMkLst>
            <pc:docMk/>
            <pc:sldMk cId="3495312857" sldId="290"/>
            <ac:spMk id="10" creationId="{1DFF711A-E911-BFAB-C28A-2D3C631DAB4E}"/>
          </ac:spMkLst>
        </pc:spChg>
        <pc:spChg chg="mod">
          <ac:chgData name="V-Stefan Holliland" userId="2d750152-d95a-41d7-b2f1-a8319bd9d2d9" providerId="ADAL" clId="{8EFA94CC-8F4A-D343-8A42-44E7620444D7}" dt="2024-02-13T14:18:12.586" v="2012"/>
          <ac:spMkLst>
            <pc:docMk/>
            <pc:sldMk cId="3495312857" sldId="290"/>
            <ac:spMk id="12" creationId="{D29CA74A-7776-8575-42A3-5F1679038174}"/>
          </ac:spMkLst>
        </pc:spChg>
        <pc:spChg chg="mod">
          <ac:chgData name="V-Stefan Holliland" userId="2d750152-d95a-41d7-b2f1-a8319bd9d2d9" providerId="ADAL" clId="{8EFA94CC-8F4A-D343-8A42-44E7620444D7}" dt="2024-02-13T14:18:12.586" v="2012"/>
          <ac:spMkLst>
            <pc:docMk/>
            <pc:sldMk cId="3495312857" sldId="290"/>
            <ac:spMk id="13" creationId="{F8236653-DCCA-731B-B39A-68625474196F}"/>
          </ac:spMkLst>
        </pc:spChg>
        <pc:spChg chg="mod topLvl">
          <ac:chgData name="V-Stefan Holliland" userId="2d750152-d95a-41d7-b2f1-a8319bd9d2d9" providerId="ADAL" clId="{8EFA94CC-8F4A-D343-8A42-44E7620444D7}" dt="2024-02-13T14:26:29.733" v="2553" actId="207"/>
          <ac:spMkLst>
            <pc:docMk/>
            <pc:sldMk cId="3495312857" sldId="290"/>
            <ac:spMk id="15" creationId="{E928C7E1-5172-8858-A19F-D67EA5542D40}"/>
          </ac:spMkLst>
        </pc:spChg>
        <pc:spChg chg="del mod topLvl">
          <ac:chgData name="V-Stefan Holliland" userId="2d750152-d95a-41d7-b2f1-a8319bd9d2d9" providerId="ADAL" clId="{8EFA94CC-8F4A-D343-8A42-44E7620444D7}" dt="2024-02-13T14:18:20.343" v="2014" actId="478"/>
          <ac:spMkLst>
            <pc:docMk/>
            <pc:sldMk cId="3495312857" sldId="290"/>
            <ac:spMk id="16" creationId="{A56649E6-7886-0913-9176-8F89FB5E0F7B}"/>
          </ac:spMkLst>
        </pc:spChg>
        <pc:spChg chg="add mod">
          <ac:chgData name="V-Stefan Holliland" userId="2d750152-d95a-41d7-b2f1-a8319bd9d2d9" providerId="ADAL" clId="{8EFA94CC-8F4A-D343-8A42-44E7620444D7}" dt="2024-02-13T14:18:33.368" v="2019" actId="571"/>
          <ac:spMkLst>
            <pc:docMk/>
            <pc:sldMk cId="3495312857" sldId="290"/>
            <ac:spMk id="17" creationId="{FAE44F5C-892F-848F-2FA4-AC621BC5B683}"/>
          </ac:spMkLst>
        </pc:spChg>
        <pc:spChg chg="add mod">
          <ac:chgData name="V-Stefan Holliland" userId="2d750152-d95a-41d7-b2f1-a8319bd9d2d9" providerId="ADAL" clId="{8EFA94CC-8F4A-D343-8A42-44E7620444D7}" dt="2024-02-13T14:26:36.076" v="2554" actId="207"/>
          <ac:spMkLst>
            <pc:docMk/>
            <pc:sldMk cId="3495312857" sldId="290"/>
            <ac:spMk id="18" creationId="{A8D0EF72-A32C-F891-53A3-6EE46748C0B3}"/>
          </ac:spMkLst>
        </pc:spChg>
        <pc:spChg chg="add mod">
          <ac:chgData name="V-Stefan Holliland" userId="2d750152-d95a-41d7-b2f1-a8319bd9d2d9" providerId="ADAL" clId="{8EFA94CC-8F4A-D343-8A42-44E7620444D7}" dt="2024-02-13T14:28:56.116" v="2590" actId="1076"/>
          <ac:spMkLst>
            <pc:docMk/>
            <pc:sldMk cId="3495312857" sldId="290"/>
            <ac:spMk id="19" creationId="{650837C0-3BAB-FE3F-A34D-92B78B22FAC6}"/>
          </ac:spMkLst>
        </pc:spChg>
        <pc:spChg chg="add del mod">
          <ac:chgData name="V-Stefan Holliland" userId="2d750152-d95a-41d7-b2f1-a8319bd9d2d9" providerId="ADAL" clId="{8EFA94CC-8F4A-D343-8A42-44E7620444D7}" dt="2024-02-13T14:30:51.357" v="2626" actId="21"/>
          <ac:spMkLst>
            <pc:docMk/>
            <pc:sldMk cId="3495312857" sldId="290"/>
            <ac:spMk id="20" creationId="{FF834E0B-8D74-8C37-4618-3854DACEE4EC}"/>
          </ac:spMkLst>
        </pc:spChg>
        <pc:spChg chg="add mod">
          <ac:chgData name="V-Stefan Holliland" userId="2d750152-d95a-41d7-b2f1-a8319bd9d2d9" providerId="ADAL" clId="{8EFA94CC-8F4A-D343-8A42-44E7620444D7}" dt="2024-02-13T14:26:29.733" v="2553" actId="207"/>
          <ac:spMkLst>
            <pc:docMk/>
            <pc:sldMk cId="3495312857" sldId="290"/>
            <ac:spMk id="21" creationId="{661218D6-7FB6-8792-8128-CF3F28ADD797}"/>
          </ac:spMkLst>
        </pc:spChg>
        <pc:spChg chg="add mod">
          <ac:chgData name="V-Stefan Holliland" userId="2d750152-d95a-41d7-b2f1-a8319bd9d2d9" providerId="ADAL" clId="{8EFA94CC-8F4A-D343-8A42-44E7620444D7}" dt="2024-02-13T14:29:30.319" v="2603" actId="465"/>
          <ac:spMkLst>
            <pc:docMk/>
            <pc:sldMk cId="3495312857" sldId="290"/>
            <ac:spMk id="22" creationId="{FA890F44-99D5-0F5E-784C-352D43A13B40}"/>
          </ac:spMkLst>
        </pc:spChg>
        <pc:spChg chg="add mod">
          <ac:chgData name="V-Stefan Holliland" userId="2d750152-d95a-41d7-b2f1-a8319bd9d2d9" providerId="ADAL" clId="{8EFA94CC-8F4A-D343-8A42-44E7620444D7}" dt="2024-02-13T14:29:30.319" v="2603" actId="465"/>
          <ac:spMkLst>
            <pc:docMk/>
            <pc:sldMk cId="3495312857" sldId="290"/>
            <ac:spMk id="23" creationId="{64BAE9C1-A941-B1B1-4A60-310D4F73E1BC}"/>
          </ac:spMkLst>
        </pc:spChg>
        <pc:spChg chg="add mod">
          <ac:chgData name="V-Stefan Holliland" userId="2d750152-d95a-41d7-b2f1-a8319bd9d2d9" providerId="ADAL" clId="{8EFA94CC-8F4A-D343-8A42-44E7620444D7}" dt="2024-02-13T14:29:30.319" v="2603" actId="465"/>
          <ac:spMkLst>
            <pc:docMk/>
            <pc:sldMk cId="3495312857" sldId="290"/>
            <ac:spMk id="24" creationId="{412D11F8-FC39-8417-5513-98B10DCF816F}"/>
          </ac:spMkLst>
        </pc:spChg>
        <pc:spChg chg="add mod">
          <ac:chgData name="V-Stefan Holliland" userId="2d750152-d95a-41d7-b2f1-a8319bd9d2d9" providerId="ADAL" clId="{8EFA94CC-8F4A-D343-8A42-44E7620444D7}" dt="2024-02-13T14:29:30.319" v="2603" actId="465"/>
          <ac:spMkLst>
            <pc:docMk/>
            <pc:sldMk cId="3495312857" sldId="290"/>
            <ac:spMk id="25" creationId="{1BCE2779-13E1-1633-7DF7-F04307EAC3B9}"/>
          </ac:spMkLst>
        </pc:spChg>
        <pc:spChg chg="add mod">
          <ac:chgData name="V-Stefan Holliland" userId="2d750152-d95a-41d7-b2f1-a8319bd9d2d9" providerId="ADAL" clId="{8EFA94CC-8F4A-D343-8A42-44E7620444D7}" dt="2024-02-13T14:29:04.129" v="2592" actId="14100"/>
          <ac:spMkLst>
            <pc:docMk/>
            <pc:sldMk cId="3495312857" sldId="290"/>
            <ac:spMk id="34" creationId="{ED9CF228-1E2C-E0E1-A0EB-88D3F40DC86B}"/>
          </ac:spMkLst>
        </pc:spChg>
        <pc:spChg chg="add mod">
          <ac:chgData name="V-Stefan Holliland" userId="2d750152-d95a-41d7-b2f1-a8319bd9d2d9" providerId="ADAL" clId="{8EFA94CC-8F4A-D343-8A42-44E7620444D7}" dt="2024-02-13T14:29:07.402" v="2594" actId="14100"/>
          <ac:spMkLst>
            <pc:docMk/>
            <pc:sldMk cId="3495312857" sldId="290"/>
            <ac:spMk id="35" creationId="{A2C868E7-85C5-30EB-211C-4950CC6E303B}"/>
          </ac:spMkLst>
        </pc:spChg>
        <pc:spChg chg="add mod">
          <ac:chgData name="V-Stefan Holliland" userId="2d750152-d95a-41d7-b2f1-a8319bd9d2d9" providerId="ADAL" clId="{8EFA94CC-8F4A-D343-8A42-44E7620444D7}" dt="2024-02-13T14:30:57.874" v="2628" actId="14100"/>
          <ac:spMkLst>
            <pc:docMk/>
            <pc:sldMk cId="3495312857" sldId="290"/>
            <ac:spMk id="36" creationId="{2D347C07-389F-35D1-89E7-C742F7B48776}"/>
          </ac:spMkLst>
        </pc:spChg>
        <pc:spChg chg="add mod">
          <ac:chgData name="V-Stefan Holliland" userId="2d750152-d95a-41d7-b2f1-a8319bd9d2d9" providerId="ADAL" clId="{8EFA94CC-8F4A-D343-8A42-44E7620444D7}" dt="2024-02-13T14:31:00.173" v="2629" actId="1076"/>
          <ac:spMkLst>
            <pc:docMk/>
            <pc:sldMk cId="3495312857" sldId="290"/>
            <ac:spMk id="37" creationId="{313AE932-588A-0EDE-3295-E713F72C4E0D}"/>
          </ac:spMkLst>
        </pc:spChg>
        <pc:spChg chg="add del mod">
          <ac:chgData name="V-Stefan Holliland" userId="2d750152-d95a-41d7-b2f1-a8319bd9d2d9" providerId="ADAL" clId="{8EFA94CC-8F4A-D343-8A42-44E7620444D7}" dt="2024-02-13T14:30:13.731" v="2612" actId="478"/>
          <ac:spMkLst>
            <pc:docMk/>
            <pc:sldMk cId="3495312857" sldId="290"/>
            <ac:spMk id="38" creationId="{3A692023-0149-BB01-3587-C6D9EC464D2E}"/>
          </ac:spMkLst>
        </pc:spChg>
        <pc:spChg chg="add mod">
          <ac:chgData name="V-Stefan Holliland" userId="2d750152-d95a-41d7-b2f1-a8319bd9d2d9" providerId="ADAL" clId="{8EFA94CC-8F4A-D343-8A42-44E7620444D7}" dt="2024-02-13T14:31:00.173" v="2629" actId="1076"/>
          <ac:spMkLst>
            <pc:docMk/>
            <pc:sldMk cId="3495312857" sldId="290"/>
            <ac:spMk id="51" creationId="{049561A4-1254-AC88-4D3B-682BA7BD7CCB}"/>
          </ac:spMkLst>
        </pc:spChg>
        <pc:grpChg chg="add del mod">
          <ac:chgData name="V-Stefan Holliland" userId="2d750152-d95a-41d7-b2f1-a8319bd9d2d9" providerId="ADAL" clId="{8EFA94CC-8F4A-D343-8A42-44E7620444D7}" dt="2024-02-13T14:18:53.623" v="2026" actId="478"/>
          <ac:grpSpMkLst>
            <pc:docMk/>
            <pc:sldMk cId="3495312857" sldId="290"/>
            <ac:grpSpMk id="11" creationId="{49D650C4-F4AF-786F-29BA-4DF8C40FD3D8}"/>
          </ac:grpSpMkLst>
        </pc:grpChg>
        <pc:grpChg chg="add del mod">
          <ac:chgData name="V-Stefan Holliland" userId="2d750152-d95a-41d7-b2f1-a8319bd9d2d9" providerId="ADAL" clId="{8EFA94CC-8F4A-D343-8A42-44E7620444D7}" dt="2024-02-13T14:18:20.343" v="2014" actId="478"/>
          <ac:grpSpMkLst>
            <pc:docMk/>
            <pc:sldMk cId="3495312857" sldId="290"/>
            <ac:grpSpMk id="14" creationId="{BCD5F103-92F3-DD1D-2F5A-EF1C784FDAB0}"/>
          </ac:grpSpMkLst>
        </pc:grpChg>
        <pc:cxnChg chg="add del mod">
          <ac:chgData name="V-Stefan Holliland" userId="2d750152-d95a-41d7-b2f1-a8319bd9d2d9" providerId="ADAL" clId="{8EFA94CC-8F4A-D343-8A42-44E7620444D7}" dt="2024-02-13T14:27:10.443" v="2558" actId="478"/>
          <ac:cxnSpMkLst>
            <pc:docMk/>
            <pc:sldMk cId="3495312857" sldId="290"/>
            <ac:cxnSpMk id="27" creationId="{8801D555-F264-8E06-BDB6-C6D3B60389F4}"/>
          </ac:cxnSpMkLst>
        </pc:cxnChg>
        <pc:cxnChg chg="add del mod">
          <ac:chgData name="V-Stefan Holliland" userId="2d750152-d95a-41d7-b2f1-a8319bd9d2d9" providerId="ADAL" clId="{8EFA94CC-8F4A-D343-8A42-44E7620444D7}" dt="2024-02-13T14:27:27.973" v="2563" actId="478"/>
          <ac:cxnSpMkLst>
            <pc:docMk/>
            <pc:sldMk cId="3495312857" sldId="290"/>
            <ac:cxnSpMk id="31" creationId="{4518A647-DA03-30B5-3A83-AB81DDCD4788}"/>
          </ac:cxnSpMkLst>
        </pc:cxnChg>
        <pc:cxnChg chg="add mod">
          <ac:chgData name="V-Stefan Holliland" userId="2d750152-d95a-41d7-b2f1-a8319bd9d2d9" providerId="ADAL" clId="{8EFA94CC-8F4A-D343-8A42-44E7620444D7}" dt="2024-02-13T14:31:02.328" v="2630" actId="14100"/>
          <ac:cxnSpMkLst>
            <pc:docMk/>
            <pc:sldMk cId="3495312857" sldId="290"/>
            <ac:cxnSpMk id="40" creationId="{6DAF1A92-497F-EC94-4140-FEF2E428CC57}"/>
          </ac:cxnSpMkLst>
        </pc:cxnChg>
        <pc:cxnChg chg="add mod">
          <ac:chgData name="V-Stefan Holliland" userId="2d750152-d95a-41d7-b2f1-a8319bd9d2d9" providerId="ADAL" clId="{8EFA94CC-8F4A-D343-8A42-44E7620444D7}" dt="2024-02-13T14:31:03.761" v="2631" actId="14100"/>
          <ac:cxnSpMkLst>
            <pc:docMk/>
            <pc:sldMk cId="3495312857" sldId="290"/>
            <ac:cxnSpMk id="42" creationId="{31F82C62-3F88-8247-3DD6-801235405B56}"/>
          </ac:cxnSpMkLst>
        </pc:cxnChg>
        <pc:cxnChg chg="add mod">
          <ac:chgData name="V-Stefan Holliland" userId="2d750152-d95a-41d7-b2f1-a8319bd9d2d9" providerId="ADAL" clId="{8EFA94CC-8F4A-D343-8A42-44E7620444D7}" dt="2024-02-13T14:31:05.227" v="2632" actId="14100"/>
          <ac:cxnSpMkLst>
            <pc:docMk/>
            <pc:sldMk cId="3495312857" sldId="290"/>
            <ac:cxnSpMk id="45" creationId="{01A745D4-24F9-4133-047B-BB8D0861397B}"/>
          </ac:cxnSpMkLst>
        </pc:cxnChg>
        <pc:cxnChg chg="add mod">
          <ac:chgData name="V-Stefan Holliland" userId="2d750152-d95a-41d7-b2f1-a8319bd9d2d9" providerId="ADAL" clId="{8EFA94CC-8F4A-D343-8A42-44E7620444D7}" dt="2024-02-13T14:31:07.159" v="2633" actId="14100"/>
          <ac:cxnSpMkLst>
            <pc:docMk/>
            <pc:sldMk cId="3495312857" sldId="290"/>
            <ac:cxnSpMk id="48" creationId="{90B2BB5F-26BC-0FE6-8E81-AD2E44CBD5EE}"/>
          </ac:cxnSpMkLst>
        </pc:cxnChg>
      </pc:sldChg>
    </pc:docChg>
  </pc:docChgLst>
  <pc:docChgLst>
    <pc:chgData name="Katrina MacKay" userId="0670298b-56f1-463c-8ea8-46d6ec08d2b8" providerId="ADAL" clId="{D71C0828-0E1D-A74A-9E5C-6B75EDAF9BB7}"/>
    <pc:docChg chg="modSld">
      <pc:chgData name="Katrina MacKay" userId="0670298b-56f1-463c-8ea8-46d6ec08d2b8" providerId="ADAL" clId="{D71C0828-0E1D-A74A-9E5C-6B75EDAF9BB7}" dt="2024-02-21T14:45:45.217" v="71" actId="20577"/>
      <pc:docMkLst>
        <pc:docMk/>
      </pc:docMkLst>
      <pc:sldChg chg="modSp mod">
        <pc:chgData name="Katrina MacKay" userId="0670298b-56f1-463c-8ea8-46d6ec08d2b8" providerId="ADAL" clId="{D71C0828-0E1D-A74A-9E5C-6B75EDAF9BB7}" dt="2024-02-21T14:45:45.217" v="71" actId="20577"/>
        <pc:sldMkLst>
          <pc:docMk/>
          <pc:sldMk cId="1119606036" sldId="284"/>
        </pc:sldMkLst>
        <pc:spChg chg="mod">
          <ac:chgData name="Katrina MacKay" userId="0670298b-56f1-463c-8ea8-46d6ec08d2b8" providerId="ADAL" clId="{D71C0828-0E1D-A74A-9E5C-6B75EDAF9BB7}" dt="2024-02-21T14:44:41.946" v="37" actId="207"/>
          <ac:spMkLst>
            <pc:docMk/>
            <pc:sldMk cId="1119606036" sldId="284"/>
            <ac:spMk id="2" creationId="{F43A418F-E78F-7C4A-554C-1690B143B671}"/>
          </ac:spMkLst>
        </pc:spChg>
        <pc:spChg chg="mod">
          <ac:chgData name="Katrina MacKay" userId="0670298b-56f1-463c-8ea8-46d6ec08d2b8" providerId="ADAL" clId="{D71C0828-0E1D-A74A-9E5C-6B75EDAF9BB7}" dt="2024-02-21T14:41:47.496" v="26" actId="207"/>
          <ac:spMkLst>
            <pc:docMk/>
            <pc:sldMk cId="1119606036" sldId="284"/>
            <ac:spMk id="7" creationId="{18CF8194-F51B-0A17-9515-C464E4BD59D5}"/>
          </ac:spMkLst>
        </pc:spChg>
        <pc:spChg chg="mod">
          <ac:chgData name="Katrina MacKay" userId="0670298b-56f1-463c-8ea8-46d6ec08d2b8" providerId="ADAL" clId="{D71C0828-0E1D-A74A-9E5C-6B75EDAF9BB7}" dt="2024-02-21T14:38:41.738" v="13" actId="207"/>
          <ac:spMkLst>
            <pc:docMk/>
            <pc:sldMk cId="1119606036" sldId="284"/>
            <ac:spMk id="9" creationId="{07CC91B1-958A-BCED-D582-FC91B5BB7105}"/>
          </ac:spMkLst>
        </pc:spChg>
        <pc:spChg chg="mod">
          <ac:chgData name="Katrina MacKay" userId="0670298b-56f1-463c-8ea8-46d6ec08d2b8" providerId="ADAL" clId="{D71C0828-0E1D-A74A-9E5C-6B75EDAF9BB7}" dt="2024-02-21T14:45:45.217" v="71" actId="20577"/>
          <ac:spMkLst>
            <pc:docMk/>
            <pc:sldMk cId="1119606036" sldId="284"/>
            <ac:spMk id="14" creationId="{D3787C01-F87C-4E66-8B40-581BBA2C8D4F}"/>
          </ac:spMkLst>
        </pc:spChg>
      </pc:sldChg>
    </pc:docChg>
  </pc:docChgLst>
  <pc:docChgLst>
    <pc:chgData name="V-Stefan Holliland" userId="2d750152-d95a-41d7-b2f1-a8319bd9d2d9" providerId="ADAL" clId="{EBCFAA01-9079-0A4A-BFF9-A858C7BBCF3C}"/>
    <pc:docChg chg="undo redo custSel addSld delSld modSld modMainMaster">
      <pc:chgData name="V-Stefan Holliland" userId="2d750152-d95a-41d7-b2f1-a8319bd9d2d9" providerId="ADAL" clId="{EBCFAA01-9079-0A4A-BFF9-A858C7BBCF3C}" dt="2024-02-13T11:31:19.273" v="96" actId="14100"/>
      <pc:docMkLst>
        <pc:docMk/>
      </pc:docMkLst>
      <pc:sldChg chg="addSp delSp modSp mod">
        <pc:chgData name="V-Stefan Holliland" userId="2d750152-d95a-41d7-b2f1-a8319bd9d2d9" providerId="ADAL" clId="{EBCFAA01-9079-0A4A-BFF9-A858C7BBCF3C}" dt="2024-02-13T10:41:58.184" v="21" actId="1076"/>
        <pc:sldMkLst>
          <pc:docMk/>
          <pc:sldMk cId="0" sldId="256"/>
        </pc:sldMkLst>
        <pc:spChg chg="add mod">
          <ac:chgData name="V-Stefan Holliland" userId="2d750152-d95a-41d7-b2f1-a8319bd9d2d9" providerId="ADAL" clId="{EBCFAA01-9079-0A4A-BFF9-A858C7BBCF3C}" dt="2024-02-13T10:40:58.319" v="13"/>
          <ac:spMkLst>
            <pc:docMk/>
            <pc:sldMk cId="0" sldId="256"/>
            <ac:spMk id="2" creationId="{41165501-054D-C0C0-571D-518E572F1CAF}"/>
          </ac:spMkLst>
        </pc:spChg>
        <pc:spChg chg="mod">
          <ac:chgData name="V-Stefan Holliland" userId="2d750152-d95a-41d7-b2f1-a8319bd9d2d9" providerId="ADAL" clId="{EBCFAA01-9079-0A4A-BFF9-A858C7BBCF3C}" dt="2024-02-13T10:41:58.184" v="21" actId="1076"/>
          <ac:spMkLst>
            <pc:docMk/>
            <pc:sldMk cId="0" sldId="256"/>
            <ac:spMk id="3" creationId="{021D02C2-8C82-52F6-8947-5538DBA57631}"/>
          </ac:spMkLst>
        </pc:spChg>
        <pc:spChg chg="del mod">
          <ac:chgData name="V-Stefan Holliland" userId="2d750152-d95a-41d7-b2f1-a8319bd9d2d9" providerId="ADAL" clId="{EBCFAA01-9079-0A4A-BFF9-A858C7BBCF3C}" dt="2024-02-13T10:40:57.985" v="12" actId="478"/>
          <ac:spMkLst>
            <pc:docMk/>
            <pc:sldMk cId="0" sldId="256"/>
            <ac:spMk id="5" creationId="{E7189BA9-EC59-762F-0DBA-1293C84F2F97}"/>
          </ac:spMkLst>
        </pc:spChg>
        <pc:spChg chg="add mod">
          <ac:chgData name="V-Stefan Holliland" userId="2d750152-d95a-41d7-b2f1-a8319bd9d2d9" providerId="ADAL" clId="{EBCFAA01-9079-0A4A-BFF9-A858C7BBCF3C}" dt="2024-02-13T10:40:58.319" v="13"/>
          <ac:spMkLst>
            <pc:docMk/>
            <pc:sldMk cId="0" sldId="256"/>
            <ac:spMk id="6" creationId="{D4523284-378F-9882-EF24-552DF227B6FB}"/>
          </ac:spMkLst>
        </pc:spChg>
        <pc:spChg chg="add mod">
          <ac:chgData name="V-Stefan Holliland" userId="2d750152-d95a-41d7-b2f1-a8319bd9d2d9" providerId="ADAL" clId="{EBCFAA01-9079-0A4A-BFF9-A858C7BBCF3C}" dt="2024-02-13T10:40:58.319" v="13"/>
          <ac:spMkLst>
            <pc:docMk/>
            <pc:sldMk cId="0" sldId="256"/>
            <ac:spMk id="7" creationId="{108C6FFD-57A3-DD76-1E14-98C5CA713E63}"/>
          </ac:spMkLst>
        </pc:spChg>
        <pc:spChg chg="del mod">
          <ac:chgData name="V-Stefan Holliland" userId="2d750152-d95a-41d7-b2f1-a8319bd9d2d9" providerId="ADAL" clId="{EBCFAA01-9079-0A4A-BFF9-A858C7BBCF3C}" dt="2024-02-13T10:40:57.985" v="12" actId="478"/>
          <ac:spMkLst>
            <pc:docMk/>
            <pc:sldMk cId="0" sldId="256"/>
            <ac:spMk id="8" creationId="{71F4B6A5-5322-C83F-251F-532E4105E742}"/>
          </ac:spMkLst>
        </pc:spChg>
        <pc:spChg chg="del mod">
          <ac:chgData name="V-Stefan Holliland" userId="2d750152-d95a-41d7-b2f1-a8319bd9d2d9" providerId="ADAL" clId="{EBCFAA01-9079-0A4A-BFF9-A858C7BBCF3C}" dt="2024-02-13T10:40:57.985" v="12" actId="478"/>
          <ac:spMkLst>
            <pc:docMk/>
            <pc:sldMk cId="0" sldId="256"/>
            <ac:spMk id="9" creationId="{EC17C37E-994D-A4A5-E4FE-5DE880B8404F}"/>
          </ac:spMkLst>
        </pc:spChg>
        <pc:spChg chg="del mod">
          <ac:chgData name="V-Stefan Holliland" userId="2d750152-d95a-41d7-b2f1-a8319bd9d2d9" providerId="ADAL" clId="{EBCFAA01-9079-0A4A-BFF9-A858C7BBCF3C}" dt="2024-02-13T10:40:57.985" v="12" actId="478"/>
          <ac:spMkLst>
            <pc:docMk/>
            <pc:sldMk cId="0" sldId="256"/>
            <ac:spMk id="10" creationId="{7919D28F-3FD7-D2A2-EDF4-A3EB5E4DEB6B}"/>
          </ac:spMkLst>
        </pc:spChg>
        <pc:spChg chg="add mod">
          <ac:chgData name="V-Stefan Holliland" userId="2d750152-d95a-41d7-b2f1-a8319bd9d2d9" providerId="ADAL" clId="{EBCFAA01-9079-0A4A-BFF9-A858C7BBCF3C}" dt="2024-02-13T10:40:58.319" v="13"/>
          <ac:spMkLst>
            <pc:docMk/>
            <pc:sldMk cId="0" sldId="256"/>
            <ac:spMk id="11" creationId="{0E1EE4F2-DD0C-6FF5-766D-51C75D772E0D}"/>
          </ac:spMkLst>
        </pc:spChg>
        <pc:spChg chg="mod">
          <ac:chgData name="V-Stefan Holliland" userId="2d750152-d95a-41d7-b2f1-a8319bd9d2d9" providerId="ADAL" clId="{EBCFAA01-9079-0A4A-BFF9-A858C7BBCF3C}" dt="2024-02-13T10:41:58.184" v="21" actId="1076"/>
          <ac:spMkLst>
            <pc:docMk/>
            <pc:sldMk cId="0" sldId="256"/>
            <ac:spMk id="13" creationId="{A6AD8F1C-0A3F-98E5-045B-40B14FFBEE9F}"/>
          </ac:spMkLst>
        </pc:spChg>
      </pc:sldChg>
      <pc:sldChg chg="modSp mod">
        <pc:chgData name="V-Stefan Holliland" userId="2d750152-d95a-41d7-b2f1-a8319bd9d2d9" providerId="ADAL" clId="{EBCFAA01-9079-0A4A-BFF9-A858C7BBCF3C}" dt="2024-02-13T10:58:32.350" v="41" actId="20577"/>
        <pc:sldMkLst>
          <pc:docMk/>
          <pc:sldMk cId="1348927056" sldId="257"/>
        </pc:sldMkLst>
        <pc:spChg chg="mod">
          <ac:chgData name="V-Stefan Holliland" userId="2d750152-d95a-41d7-b2f1-a8319bd9d2d9" providerId="ADAL" clId="{EBCFAA01-9079-0A4A-BFF9-A858C7BBCF3C}" dt="2024-02-13T10:58:09.489" v="39" actId="20577"/>
          <ac:spMkLst>
            <pc:docMk/>
            <pc:sldMk cId="1348927056" sldId="257"/>
            <ac:spMk id="4" creationId="{BA618B1C-D878-4734-9598-B0A795F22CC3}"/>
          </ac:spMkLst>
        </pc:spChg>
        <pc:spChg chg="mod">
          <ac:chgData name="V-Stefan Holliland" userId="2d750152-d95a-41d7-b2f1-a8319bd9d2d9" providerId="ADAL" clId="{EBCFAA01-9079-0A4A-BFF9-A858C7BBCF3C}" dt="2024-02-13T10:58:32.350" v="41" actId="20577"/>
          <ac:spMkLst>
            <pc:docMk/>
            <pc:sldMk cId="1348927056" sldId="257"/>
            <ac:spMk id="5" creationId="{25964AE1-9EED-3CA4-4E4D-C56224F5945C}"/>
          </ac:spMkLst>
        </pc:spChg>
      </pc:sldChg>
      <pc:sldChg chg="addSp delSp modSp mod">
        <pc:chgData name="V-Stefan Holliland" userId="2d750152-d95a-41d7-b2f1-a8319bd9d2d9" providerId="ADAL" clId="{EBCFAA01-9079-0A4A-BFF9-A858C7BBCF3C}" dt="2024-02-13T11:30:22.668" v="82" actId="1076"/>
        <pc:sldMkLst>
          <pc:docMk/>
          <pc:sldMk cId="3237577452" sldId="261"/>
        </pc:sldMkLst>
        <pc:picChg chg="add mod">
          <ac:chgData name="V-Stefan Holliland" userId="2d750152-d95a-41d7-b2f1-a8319bd9d2d9" providerId="ADAL" clId="{EBCFAA01-9079-0A4A-BFF9-A858C7BBCF3C}" dt="2024-02-13T11:30:22.668" v="82" actId="1076"/>
          <ac:picMkLst>
            <pc:docMk/>
            <pc:sldMk cId="3237577452" sldId="261"/>
            <ac:picMk id="3" creationId="{D97C3B7B-B8D6-58B8-4086-6B780667BA45}"/>
          </ac:picMkLst>
        </pc:picChg>
        <pc:picChg chg="add del mod">
          <ac:chgData name="V-Stefan Holliland" userId="2d750152-d95a-41d7-b2f1-a8319bd9d2d9" providerId="ADAL" clId="{EBCFAA01-9079-0A4A-BFF9-A858C7BBCF3C}" dt="2024-02-13T10:59:50.295" v="48" actId="21"/>
          <ac:picMkLst>
            <pc:docMk/>
            <pc:sldMk cId="3237577452" sldId="261"/>
            <ac:picMk id="10" creationId="{384CBA6D-56C6-007A-A0A6-6B25FAE47D32}"/>
          </ac:picMkLst>
        </pc:picChg>
      </pc:sldChg>
      <pc:sldChg chg="addSp delSp modSp mod">
        <pc:chgData name="V-Stefan Holliland" userId="2d750152-d95a-41d7-b2f1-a8319bd9d2d9" providerId="ADAL" clId="{EBCFAA01-9079-0A4A-BFF9-A858C7BBCF3C}" dt="2024-02-13T11:30:28.874" v="84" actId="1076"/>
        <pc:sldMkLst>
          <pc:docMk/>
          <pc:sldMk cId="2966716391" sldId="267"/>
        </pc:sldMkLst>
        <pc:picChg chg="add mod">
          <ac:chgData name="V-Stefan Holliland" userId="2d750152-d95a-41d7-b2f1-a8319bd9d2d9" providerId="ADAL" clId="{EBCFAA01-9079-0A4A-BFF9-A858C7BBCF3C}" dt="2024-02-13T11:30:28.874" v="84" actId="1076"/>
          <ac:picMkLst>
            <pc:docMk/>
            <pc:sldMk cId="2966716391" sldId="267"/>
            <ac:picMk id="3" creationId="{716B9C8E-8479-8E22-6CB5-E7077E633134}"/>
          </ac:picMkLst>
        </pc:picChg>
        <pc:picChg chg="add del mod">
          <ac:chgData name="V-Stefan Holliland" userId="2d750152-d95a-41d7-b2f1-a8319bd9d2d9" providerId="ADAL" clId="{EBCFAA01-9079-0A4A-BFF9-A858C7BBCF3C}" dt="2024-02-13T11:29:59.589" v="75" actId="21"/>
          <ac:picMkLst>
            <pc:docMk/>
            <pc:sldMk cId="2966716391" sldId="267"/>
            <ac:picMk id="4" creationId="{132D4EE4-609F-973E-23D8-2A7B7192AC4D}"/>
          </ac:picMkLst>
        </pc:picChg>
        <pc:picChg chg="add del mod">
          <ac:chgData name="V-Stefan Holliland" userId="2d750152-d95a-41d7-b2f1-a8319bd9d2d9" providerId="ADAL" clId="{EBCFAA01-9079-0A4A-BFF9-A858C7BBCF3C}" dt="2024-02-13T11:30:06.602" v="79" actId="21"/>
          <ac:picMkLst>
            <pc:docMk/>
            <pc:sldMk cId="2966716391" sldId="267"/>
            <ac:picMk id="5" creationId="{04B69F04-5712-B1D1-BEB6-062F615E8DB3}"/>
          </ac:picMkLst>
        </pc:picChg>
        <pc:picChg chg="add del mod">
          <ac:chgData name="V-Stefan Holliland" userId="2d750152-d95a-41d7-b2f1-a8319bd9d2d9" providerId="ADAL" clId="{EBCFAA01-9079-0A4A-BFF9-A858C7BBCF3C}" dt="2024-02-13T11:28:38.031" v="56" actId="478"/>
          <ac:picMkLst>
            <pc:docMk/>
            <pc:sldMk cId="2966716391" sldId="267"/>
            <ac:picMk id="9" creationId="{FB1DE908-5001-6ACD-44D9-4922AE0B17D2}"/>
          </ac:picMkLst>
        </pc:picChg>
      </pc:sldChg>
      <pc:sldChg chg="addSp delSp modSp mod">
        <pc:chgData name="V-Stefan Holliland" userId="2d750152-d95a-41d7-b2f1-a8319bd9d2d9" providerId="ADAL" clId="{EBCFAA01-9079-0A4A-BFF9-A858C7BBCF3C}" dt="2024-02-13T11:30:34.275" v="86" actId="1076"/>
        <pc:sldMkLst>
          <pc:docMk/>
          <pc:sldMk cId="296390948" sldId="272"/>
        </pc:sldMkLst>
        <pc:picChg chg="add del mod">
          <ac:chgData name="V-Stefan Holliland" userId="2d750152-d95a-41d7-b2f1-a8319bd9d2d9" providerId="ADAL" clId="{EBCFAA01-9079-0A4A-BFF9-A858C7BBCF3C}" dt="2024-02-13T11:28:59.043" v="58" actId="478"/>
          <ac:picMkLst>
            <pc:docMk/>
            <pc:sldMk cId="296390948" sldId="272"/>
            <ac:picMk id="2" creationId="{5813F200-FA9D-25A9-8CFD-B8EAB82134B7}"/>
          </ac:picMkLst>
        </pc:picChg>
        <pc:picChg chg="add del mod">
          <ac:chgData name="V-Stefan Holliland" userId="2d750152-d95a-41d7-b2f1-a8319bd9d2d9" providerId="ADAL" clId="{EBCFAA01-9079-0A4A-BFF9-A858C7BBCF3C}" dt="2024-02-13T11:29:55.910" v="73" actId="478"/>
          <ac:picMkLst>
            <pc:docMk/>
            <pc:sldMk cId="296390948" sldId="272"/>
            <ac:picMk id="3" creationId="{7C335EDF-FAD7-9816-6D6F-DFB730F04289}"/>
          </ac:picMkLst>
        </pc:picChg>
        <pc:picChg chg="add mod">
          <ac:chgData name="V-Stefan Holliland" userId="2d750152-d95a-41d7-b2f1-a8319bd9d2d9" providerId="ADAL" clId="{EBCFAA01-9079-0A4A-BFF9-A858C7BBCF3C}" dt="2024-02-13T11:30:34.275" v="86" actId="1076"/>
          <ac:picMkLst>
            <pc:docMk/>
            <pc:sldMk cId="296390948" sldId="272"/>
            <ac:picMk id="5" creationId="{59B7D08C-8C67-A6CA-2361-0E8C875C1AE6}"/>
          </ac:picMkLst>
        </pc:picChg>
      </pc:sldChg>
      <pc:sldChg chg="addSp delSp modSp mod">
        <pc:chgData name="V-Stefan Holliland" userId="2d750152-d95a-41d7-b2f1-a8319bd9d2d9" providerId="ADAL" clId="{EBCFAA01-9079-0A4A-BFF9-A858C7BBCF3C}" dt="2024-02-13T11:30:53.872" v="91"/>
        <pc:sldMkLst>
          <pc:docMk/>
          <pc:sldMk cId="4118151618" sldId="278"/>
        </pc:sldMkLst>
        <pc:picChg chg="del">
          <ac:chgData name="V-Stefan Holliland" userId="2d750152-d95a-41d7-b2f1-a8319bd9d2d9" providerId="ADAL" clId="{EBCFAA01-9079-0A4A-BFF9-A858C7BBCF3C}" dt="2024-02-13T11:30:50.215" v="89" actId="478"/>
          <ac:picMkLst>
            <pc:docMk/>
            <pc:sldMk cId="4118151618" sldId="278"/>
            <ac:picMk id="3" creationId="{B420B7DC-D0F9-0547-7D22-C657385BD4B0}"/>
          </ac:picMkLst>
        </pc:picChg>
        <pc:picChg chg="add del mod">
          <ac:chgData name="V-Stefan Holliland" userId="2d750152-d95a-41d7-b2f1-a8319bd9d2d9" providerId="ADAL" clId="{EBCFAA01-9079-0A4A-BFF9-A858C7BBCF3C}" dt="2024-02-13T11:30:49.436" v="88" actId="21"/>
          <ac:picMkLst>
            <pc:docMk/>
            <pc:sldMk cId="4118151618" sldId="278"/>
            <ac:picMk id="4" creationId="{735F8398-40A3-2A8F-42F0-6A1444FBD12C}"/>
          </ac:picMkLst>
        </pc:picChg>
        <pc:picChg chg="add mod">
          <ac:chgData name="V-Stefan Holliland" userId="2d750152-d95a-41d7-b2f1-a8319bd9d2d9" providerId="ADAL" clId="{EBCFAA01-9079-0A4A-BFF9-A858C7BBCF3C}" dt="2024-02-13T11:30:53.872" v="91"/>
          <ac:picMkLst>
            <pc:docMk/>
            <pc:sldMk cId="4118151618" sldId="278"/>
            <ac:picMk id="5" creationId="{FE170E2D-5129-3768-DE08-9A8258F7742A}"/>
          </ac:picMkLst>
        </pc:picChg>
      </pc:sldChg>
      <pc:sldChg chg="modSp mod">
        <pc:chgData name="V-Stefan Holliland" userId="2d750152-d95a-41d7-b2f1-a8319bd9d2d9" providerId="ADAL" clId="{EBCFAA01-9079-0A4A-BFF9-A858C7BBCF3C}" dt="2024-02-13T11:31:19.273" v="96" actId="14100"/>
        <pc:sldMkLst>
          <pc:docMk/>
          <pc:sldMk cId="208910911" sldId="283"/>
        </pc:sldMkLst>
        <pc:spChg chg="mod">
          <ac:chgData name="V-Stefan Holliland" userId="2d750152-d95a-41d7-b2f1-a8319bd9d2d9" providerId="ADAL" clId="{EBCFAA01-9079-0A4A-BFF9-A858C7BBCF3C}" dt="2024-02-13T11:31:19.273" v="96" actId="14100"/>
          <ac:spMkLst>
            <pc:docMk/>
            <pc:sldMk cId="208910911" sldId="283"/>
            <ac:spMk id="5" creationId="{19ECBED1-52ED-CB1D-9098-3A5CE9E49915}"/>
          </ac:spMkLst>
        </pc:spChg>
      </pc:sldChg>
      <pc:sldChg chg="addSp delSp add del mod">
        <pc:chgData name="V-Stefan Holliland" userId="2d750152-d95a-41d7-b2f1-a8319bd9d2d9" providerId="ADAL" clId="{EBCFAA01-9079-0A4A-BFF9-A858C7BBCF3C}" dt="2024-02-13T11:29:51.622" v="71"/>
        <pc:sldMkLst>
          <pc:docMk/>
          <pc:sldMk cId="3100535267" sldId="285"/>
        </pc:sldMkLst>
        <pc:picChg chg="add del">
          <ac:chgData name="V-Stefan Holliland" userId="2d750152-d95a-41d7-b2f1-a8319bd9d2d9" providerId="ADAL" clId="{EBCFAA01-9079-0A4A-BFF9-A858C7BBCF3C}" dt="2024-02-13T11:29:50.598" v="70" actId="21"/>
          <ac:picMkLst>
            <pc:docMk/>
            <pc:sldMk cId="3100535267" sldId="285"/>
            <ac:picMk id="3" creationId="{E6E57C38-13DA-F896-0DE1-F7119D1E8A83}"/>
          </ac:picMkLst>
        </pc:picChg>
      </pc:sldChg>
      <pc:sldMasterChg chg="addSp delSp modSp mod modSldLayout">
        <pc:chgData name="V-Stefan Holliland" userId="2d750152-d95a-41d7-b2f1-a8319bd9d2d9" providerId="ADAL" clId="{EBCFAA01-9079-0A4A-BFF9-A858C7BBCF3C}" dt="2024-02-13T10:56:53.623" v="29"/>
        <pc:sldMasterMkLst>
          <pc:docMk/>
          <pc:sldMasterMk cId="0" sldId="2147483648"/>
        </pc:sldMasterMkLst>
        <pc:picChg chg="add del mod">
          <ac:chgData name="V-Stefan Holliland" userId="2d750152-d95a-41d7-b2f1-a8319bd9d2d9" providerId="ADAL" clId="{EBCFAA01-9079-0A4A-BFF9-A858C7BBCF3C}" dt="2024-02-13T10:56:52.312" v="27" actId="21"/>
          <ac:picMkLst>
            <pc:docMk/>
            <pc:sldMasterMk cId="0" sldId="2147483648"/>
            <ac:picMk id="3" creationId="{2F2D7498-7BC0-633A-BA45-59EDD67E832B}"/>
          </ac:picMkLst>
        </pc:picChg>
        <pc:picChg chg="add mod">
          <ac:chgData name="V-Stefan Holliland" userId="2d750152-d95a-41d7-b2f1-a8319bd9d2d9" providerId="ADAL" clId="{EBCFAA01-9079-0A4A-BFF9-A858C7BBCF3C}" dt="2024-02-13T10:56:53.623" v="29"/>
          <ac:picMkLst>
            <pc:docMk/>
            <pc:sldMasterMk cId="0" sldId="2147483648"/>
            <ac:picMk id="4" creationId="{BD9302A4-8B1B-99AE-EA93-7A3FC06ED521}"/>
          </ac:picMkLst>
        </pc:picChg>
        <pc:picChg chg="del mod">
          <ac:chgData name="V-Stefan Holliland" userId="2d750152-d95a-41d7-b2f1-a8319bd9d2d9" providerId="ADAL" clId="{EBCFAA01-9079-0A4A-BFF9-A858C7BBCF3C}" dt="2024-02-13T10:56:53.367" v="28" actId="478"/>
          <ac:picMkLst>
            <pc:docMk/>
            <pc:sldMasterMk cId="0" sldId="2147483648"/>
            <ac:picMk id="13" creationId="{43EDCCA6-381C-098B-0315-0D7FA14FA7D6}"/>
          </ac:picMkLst>
        </pc:picChg>
        <pc:sldLayoutChg chg="addSp delSp modSp mod">
          <pc:chgData name="V-Stefan Holliland" userId="2d750152-d95a-41d7-b2f1-a8319bd9d2d9" providerId="ADAL" clId="{EBCFAA01-9079-0A4A-BFF9-A858C7BBCF3C}" dt="2024-02-13T10:41:46.827" v="20" actId="478"/>
          <pc:sldLayoutMkLst>
            <pc:docMk/>
            <pc:sldMasterMk cId="0" sldId="2147483648"/>
            <pc:sldLayoutMk cId="0" sldId="2147483652"/>
          </pc:sldLayoutMkLst>
          <pc:spChg chg="mod">
            <ac:chgData name="V-Stefan Holliland" userId="2d750152-d95a-41d7-b2f1-a8319bd9d2d9" providerId="ADAL" clId="{EBCFAA01-9079-0A4A-BFF9-A858C7BBCF3C}" dt="2024-02-13T10:41:31.464" v="17"/>
            <ac:spMkLst>
              <pc:docMk/>
              <pc:sldMasterMk cId="0" sldId="2147483648"/>
              <pc:sldLayoutMk cId="0" sldId="2147483652"/>
              <ac:spMk id="3" creationId="{BC5F7CFC-6F38-BA6E-C47E-79850C503E23}"/>
            </ac:spMkLst>
          </pc:spChg>
          <pc:spChg chg="mod">
            <ac:chgData name="V-Stefan Holliland" userId="2d750152-d95a-41d7-b2f1-a8319bd9d2d9" providerId="ADAL" clId="{EBCFAA01-9079-0A4A-BFF9-A858C7BBCF3C}" dt="2024-02-13T10:41:31.464" v="17"/>
            <ac:spMkLst>
              <pc:docMk/>
              <pc:sldMasterMk cId="0" sldId="2147483648"/>
              <pc:sldLayoutMk cId="0" sldId="2147483652"/>
              <ac:spMk id="4" creationId="{600C147B-E1F2-EB29-B689-16A43FA0DE52}"/>
            </ac:spMkLst>
          </pc:spChg>
          <pc:spChg chg="mod">
            <ac:chgData name="V-Stefan Holliland" userId="2d750152-d95a-41d7-b2f1-a8319bd9d2d9" providerId="ADAL" clId="{EBCFAA01-9079-0A4A-BFF9-A858C7BBCF3C}" dt="2024-02-13T10:41:31.464" v="17"/>
            <ac:spMkLst>
              <pc:docMk/>
              <pc:sldMasterMk cId="0" sldId="2147483648"/>
              <pc:sldLayoutMk cId="0" sldId="2147483652"/>
              <ac:spMk id="5" creationId="{89D8FAC5-B1A8-06EC-9D56-155308391421}"/>
            </ac:spMkLst>
          </pc:spChg>
          <pc:spChg chg="mod">
            <ac:chgData name="V-Stefan Holliland" userId="2d750152-d95a-41d7-b2f1-a8319bd9d2d9" providerId="ADAL" clId="{EBCFAA01-9079-0A4A-BFF9-A858C7BBCF3C}" dt="2024-02-13T10:41:31.464" v="17"/>
            <ac:spMkLst>
              <pc:docMk/>
              <pc:sldMasterMk cId="0" sldId="2147483648"/>
              <pc:sldLayoutMk cId="0" sldId="2147483652"/>
              <ac:spMk id="6" creationId="{8D0F091A-0AFC-A6D6-8F47-E647FE6D06EA}"/>
            </ac:spMkLst>
          </pc:spChg>
          <pc:spChg chg="mod">
            <ac:chgData name="V-Stefan Holliland" userId="2d750152-d95a-41d7-b2f1-a8319bd9d2d9" providerId="ADAL" clId="{EBCFAA01-9079-0A4A-BFF9-A858C7BBCF3C}" dt="2024-02-13T10:41:31.464" v="17"/>
            <ac:spMkLst>
              <pc:docMk/>
              <pc:sldMasterMk cId="0" sldId="2147483648"/>
              <pc:sldLayoutMk cId="0" sldId="2147483652"/>
              <ac:spMk id="7" creationId="{A884060C-9346-16C6-CBAA-F76A9352A9B7}"/>
            </ac:spMkLst>
          </pc:spChg>
          <pc:spChg chg="add del">
            <ac:chgData name="V-Stefan Holliland" userId="2d750152-d95a-41d7-b2f1-a8319bd9d2d9" providerId="ADAL" clId="{EBCFAA01-9079-0A4A-BFF9-A858C7BBCF3C}" dt="2024-02-13T10:41:30.089" v="16" actId="478"/>
            <ac:spMkLst>
              <pc:docMk/>
              <pc:sldMasterMk cId="0" sldId="2147483648"/>
              <pc:sldLayoutMk cId="0" sldId="2147483652"/>
              <ac:spMk id="21" creationId="{02150283-38F2-0051-A8BB-72092B59D1D9}"/>
            </ac:spMkLst>
          </pc:spChg>
          <pc:spChg chg="add del">
            <ac:chgData name="V-Stefan Holliland" userId="2d750152-d95a-41d7-b2f1-a8319bd9d2d9" providerId="ADAL" clId="{EBCFAA01-9079-0A4A-BFF9-A858C7BBCF3C}" dt="2024-02-13T10:41:30.089" v="16" actId="478"/>
            <ac:spMkLst>
              <pc:docMk/>
              <pc:sldMasterMk cId="0" sldId="2147483648"/>
              <pc:sldLayoutMk cId="0" sldId="2147483652"/>
              <ac:spMk id="22" creationId="{1F1067AD-8B47-7FE3-B506-75B256F617D8}"/>
            </ac:spMkLst>
          </pc:spChg>
          <pc:spChg chg="add del">
            <ac:chgData name="V-Stefan Holliland" userId="2d750152-d95a-41d7-b2f1-a8319bd9d2d9" providerId="ADAL" clId="{EBCFAA01-9079-0A4A-BFF9-A858C7BBCF3C}" dt="2024-02-13T10:41:30.089" v="16" actId="478"/>
            <ac:spMkLst>
              <pc:docMk/>
              <pc:sldMasterMk cId="0" sldId="2147483648"/>
              <pc:sldLayoutMk cId="0" sldId="2147483652"/>
              <ac:spMk id="23" creationId="{E8FAF0B5-9292-BE52-0DB1-59B2B4717770}"/>
            </ac:spMkLst>
          </pc:spChg>
          <pc:spChg chg="add del">
            <ac:chgData name="V-Stefan Holliland" userId="2d750152-d95a-41d7-b2f1-a8319bd9d2d9" providerId="ADAL" clId="{EBCFAA01-9079-0A4A-BFF9-A858C7BBCF3C}" dt="2024-02-13T10:41:30.089" v="16" actId="478"/>
            <ac:spMkLst>
              <pc:docMk/>
              <pc:sldMasterMk cId="0" sldId="2147483648"/>
              <pc:sldLayoutMk cId="0" sldId="2147483652"/>
              <ac:spMk id="24" creationId="{F6C12F90-2B52-72CA-A722-57B2DCBD10E5}"/>
            </ac:spMkLst>
          </pc:spChg>
          <pc:spChg chg="add del">
            <ac:chgData name="V-Stefan Holliland" userId="2d750152-d95a-41d7-b2f1-a8319bd9d2d9" providerId="ADAL" clId="{EBCFAA01-9079-0A4A-BFF9-A858C7BBCF3C}" dt="2024-02-13T10:41:30.089" v="16" actId="478"/>
            <ac:spMkLst>
              <pc:docMk/>
              <pc:sldMasterMk cId="0" sldId="2147483648"/>
              <pc:sldLayoutMk cId="0" sldId="2147483652"/>
              <ac:spMk id="25" creationId="{080D2A19-949A-1A40-FAC3-3D33DDFFF9D2}"/>
            </ac:spMkLst>
          </pc:spChg>
          <pc:spChg chg="add del">
            <ac:chgData name="V-Stefan Holliland" userId="2d750152-d95a-41d7-b2f1-a8319bd9d2d9" providerId="ADAL" clId="{EBCFAA01-9079-0A4A-BFF9-A858C7BBCF3C}" dt="2024-02-13T10:41:30.089" v="16" actId="478"/>
            <ac:spMkLst>
              <pc:docMk/>
              <pc:sldMasterMk cId="0" sldId="2147483648"/>
              <pc:sldLayoutMk cId="0" sldId="2147483652"/>
              <ac:spMk id="26" creationId="{51CF07B7-DC70-E753-FCC2-8F67A58ED1ED}"/>
            </ac:spMkLst>
          </pc:spChg>
          <pc:spChg chg="add del">
            <ac:chgData name="V-Stefan Holliland" userId="2d750152-d95a-41d7-b2f1-a8319bd9d2d9" providerId="ADAL" clId="{EBCFAA01-9079-0A4A-BFF9-A858C7BBCF3C}" dt="2024-02-13T10:41:30.089" v="16" actId="478"/>
            <ac:spMkLst>
              <pc:docMk/>
              <pc:sldMasterMk cId="0" sldId="2147483648"/>
              <pc:sldLayoutMk cId="0" sldId="2147483652"/>
              <ac:spMk id="27" creationId="{3B97B819-B93C-7566-0C71-EF5E35977779}"/>
            </ac:spMkLst>
          </pc:spChg>
          <pc:spChg chg="add del">
            <ac:chgData name="V-Stefan Holliland" userId="2d750152-d95a-41d7-b2f1-a8319bd9d2d9" providerId="ADAL" clId="{EBCFAA01-9079-0A4A-BFF9-A858C7BBCF3C}" dt="2024-02-13T10:41:30.089" v="16" actId="478"/>
            <ac:spMkLst>
              <pc:docMk/>
              <pc:sldMasterMk cId="0" sldId="2147483648"/>
              <pc:sldLayoutMk cId="0" sldId="2147483652"/>
              <ac:spMk id="28" creationId="{20C4E913-5BA9-66D0-E9C9-DCEECEE5AF81}"/>
            </ac:spMkLst>
          </pc:spChg>
          <pc:spChg chg="add del">
            <ac:chgData name="V-Stefan Holliland" userId="2d750152-d95a-41d7-b2f1-a8319bd9d2d9" providerId="ADAL" clId="{EBCFAA01-9079-0A4A-BFF9-A858C7BBCF3C}" dt="2024-02-13T10:41:30.089" v="16" actId="478"/>
            <ac:spMkLst>
              <pc:docMk/>
              <pc:sldMasterMk cId="0" sldId="2147483648"/>
              <pc:sldLayoutMk cId="0" sldId="2147483652"/>
              <ac:spMk id="29" creationId="{C6AEC38C-9334-35D9-87A7-D66A12940F0F}"/>
            </ac:spMkLst>
          </pc:spChg>
          <pc:grpChg chg="add mod">
            <ac:chgData name="V-Stefan Holliland" userId="2d750152-d95a-41d7-b2f1-a8319bd9d2d9" providerId="ADAL" clId="{EBCFAA01-9079-0A4A-BFF9-A858C7BBCF3C}" dt="2024-02-13T10:41:44.125" v="19" actId="12789"/>
            <ac:grpSpMkLst>
              <pc:docMk/>
              <pc:sldMasterMk cId="0" sldId="2147483648"/>
              <pc:sldLayoutMk cId="0" sldId="2147483652"/>
              <ac:grpSpMk id="2" creationId="{23443141-B644-2FB9-D75B-D05966EC1108}"/>
            </ac:grpSpMkLst>
          </pc:grpChg>
          <pc:grpChg chg="del mod">
            <ac:chgData name="V-Stefan Holliland" userId="2d750152-d95a-41d7-b2f1-a8319bd9d2d9" providerId="ADAL" clId="{EBCFAA01-9079-0A4A-BFF9-A858C7BBCF3C}" dt="2024-02-13T10:41:46.827" v="20" actId="478"/>
            <ac:grpSpMkLst>
              <pc:docMk/>
              <pc:sldMasterMk cId="0" sldId="2147483648"/>
              <pc:sldLayoutMk cId="0" sldId="2147483652"/>
              <ac:grpSpMk id="15" creationId="{D9267DD7-EBA5-03B2-7654-33BCA1B4A793}"/>
            </ac:grpSpMkLst>
          </pc:grpChg>
        </pc:sldLayoutChg>
      </pc:sldMasterChg>
      <pc:sldMasterChg chg="addSp delSp modSp mod">
        <pc:chgData name="V-Stefan Holliland" userId="2d750152-d95a-41d7-b2f1-a8319bd9d2d9" providerId="ADAL" clId="{EBCFAA01-9079-0A4A-BFF9-A858C7BBCF3C}" dt="2024-02-13T10:57:38.478" v="38"/>
        <pc:sldMasterMkLst>
          <pc:docMk/>
          <pc:sldMasterMk cId="3391321618" sldId="2147483664"/>
        </pc:sldMasterMkLst>
        <pc:picChg chg="add del mod">
          <ac:chgData name="V-Stefan Holliland" userId="2d750152-d95a-41d7-b2f1-a8319bd9d2d9" providerId="ADAL" clId="{EBCFAA01-9079-0A4A-BFF9-A858C7BBCF3C}" dt="2024-02-13T10:57:37.291" v="36" actId="21"/>
          <ac:picMkLst>
            <pc:docMk/>
            <pc:sldMasterMk cId="3391321618" sldId="2147483664"/>
            <ac:picMk id="3" creationId="{AD72455A-4099-A7DB-43D0-22ADBF3125F0}"/>
          </ac:picMkLst>
        </pc:picChg>
        <pc:picChg chg="add mod">
          <ac:chgData name="V-Stefan Holliland" userId="2d750152-d95a-41d7-b2f1-a8319bd9d2d9" providerId="ADAL" clId="{EBCFAA01-9079-0A4A-BFF9-A858C7BBCF3C}" dt="2024-02-13T10:57:38.478" v="38"/>
          <ac:picMkLst>
            <pc:docMk/>
            <pc:sldMasterMk cId="3391321618" sldId="2147483664"/>
            <ac:picMk id="5" creationId="{27E61CDC-B212-3869-11D5-1B315D725338}"/>
          </ac:picMkLst>
        </pc:picChg>
        <pc:picChg chg="del mod">
          <ac:chgData name="V-Stefan Holliland" userId="2d750152-d95a-41d7-b2f1-a8319bd9d2d9" providerId="ADAL" clId="{EBCFAA01-9079-0A4A-BFF9-A858C7BBCF3C}" dt="2024-02-13T10:57:38.302" v="37" actId="478"/>
          <ac:picMkLst>
            <pc:docMk/>
            <pc:sldMasterMk cId="3391321618" sldId="2147483664"/>
            <ac:picMk id="27" creationId="{A14C3F8B-9275-55C0-FF4E-A1016FA2A29F}"/>
          </ac:picMkLst>
        </pc:picChg>
      </pc:sldMasterChg>
      <pc:sldMasterChg chg="addSp delSp modSp mod">
        <pc:chgData name="V-Stefan Holliland" userId="2d750152-d95a-41d7-b2f1-a8319bd9d2d9" providerId="ADAL" clId="{EBCFAA01-9079-0A4A-BFF9-A858C7BBCF3C}" dt="2024-02-13T10:57:07.752" v="31"/>
        <pc:sldMasterMkLst>
          <pc:docMk/>
          <pc:sldMasterMk cId="1296581774" sldId="2147483680"/>
        </pc:sldMasterMkLst>
        <pc:picChg chg="add mod">
          <ac:chgData name="V-Stefan Holliland" userId="2d750152-d95a-41d7-b2f1-a8319bd9d2d9" providerId="ADAL" clId="{EBCFAA01-9079-0A4A-BFF9-A858C7BBCF3C}" dt="2024-02-13T10:57:07.752" v="31"/>
          <ac:picMkLst>
            <pc:docMk/>
            <pc:sldMasterMk cId="1296581774" sldId="2147483680"/>
            <ac:picMk id="2" creationId="{879532F4-5494-6E71-6E61-04D06C2E4FF3}"/>
          </ac:picMkLst>
        </pc:picChg>
        <pc:picChg chg="del">
          <ac:chgData name="V-Stefan Holliland" userId="2d750152-d95a-41d7-b2f1-a8319bd9d2d9" providerId="ADAL" clId="{EBCFAA01-9079-0A4A-BFF9-A858C7BBCF3C}" dt="2024-02-13T10:57:07.430" v="30" actId="478"/>
          <ac:picMkLst>
            <pc:docMk/>
            <pc:sldMasterMk cId="1296581774" sldId="2147483680"/>
            <ac:picMk id="13" creationId="{43EDCCA6-381C-098B-0315-0D7FA14FA7D6}"/>
          </ac:picMkLst>
        </pc:picChg>
      </pc:sldMasterChg>
    </pc:docChg>
  </pc:docChgLst>
  <pc:docChgLst>
    <pc:chgData name="Katrina MacKay" userId="S::katrina.mackay@blackbaud.me::0670298b-56f1-463c-8ea8-46d6ec08d2b8" providerId="AD" clId="Web-{2143F396-0A29-D486-CA60-0BA676D67F3C}"/>
    <pc:docChg chg="modSld">
      <pc:chgData name="Katrina MacKay" userId="S::katrina.mackay@blackbaud.me::0670298b-56f1-463c-8ea8-46d6ec08d2b8" providerId="AD" clId="Web-{2143F396-0A29-D486-CA60-0BA676D67F3C}" dt="2024-02-21T14:51:36.099" v="19" actId="1076"/>
      <pc:docMkLst>
        <pc:docMk/>
      </pc:docMkLst>
      <pc:sldChg chg="modSp">
        <pc:chgData name="Katrina MacKay" userId="S::katrina.mackay@blackbaud.me::0670298b-56f1-463c-8ea8-46d6ec08d2b8" providerId="AD" clId="Web-{2143F396-0A29-D486-CA60-0BA676D67F3C}" dt="2024-02-21T14:51:36.099" v="19" actId="1076"/>
        <pc:sldMkLst>
          <pc:docMk/>
          <pc:sldMk cId="3412671262" sldId="289"/>
        </pc:sldMkLst>
        <pc:spChg chg="mod">
          <ac:chgData name="Katrina MacKay" userId="S::katrina.mackay@blackbaud.me::0670298b-56f1-463c-8ea8-46d6ec08d2b8" providerId="AD" clId="Web-{2143F396-0A29-D486-CA60-0BA676D67F3C}" dt="2024-02-21T14:51:31.661" v="17" actId="1076"/>
          <ac:spMkLst>
            <pc:docMk/>
            <pc:sldMk cId="3412671262" sldId="289"/>
            <ac:spMk id="15" creationId="{17A8F31F-1EE8-CE47-9EDA-27F4699C0498}"/>
          </ac:spMkLst>
        </pc:spChg>
        <pc:spChg chg="mod">
          <ac:chgData name="Katrina MacKay" userId="S::katrina.mackay@blackbaud.me::0670298b-56f1-463c-8ea8-46d6ec08d2b8" providerId="AD" clId="Web-{2143F396-0A29-D486-CA60-0BA676D67F3C}" dt="2024-02-21T14:51:21.020" v="15" actId="1076"/>
          <ac:spMkLst>
            <pc:docMk/>
            <pc:sldMk cId="3412671262" sldId="289"/>
            <ac:spMk id="20" creationId="{19AF15AB-B9A6-1B36-0B13-5A5DF8A37C32}"/>
          </ac:spMkLst>
        </pc:spChg>
        <pc:spChg chg="mod">
          <ac:chgData name="Katrina MacKay" userId="S::katrina.mackay@blackbaud.me::0670298b-56f1-463c-8ea8-46d6ec08d2b8" providerId="AD" clId="Web-{2143F396-0A29-D486-CA60-0BA676D67F3C}" dt="2024-02-21T14:51:36.099" v="19" actId="1076"/>
          <ac:spMkLst>
            <pc:docMk/>
            <pc:sldMk cId="3412671262" sldId="289"/>
            <ac:spMk id="22" creationId="{2E3375BD-C98B-ED63-1170-5D6B75B08336}"/>
          </ac:spMkLst>
        </pc:spChg>
      </pc:sldChg>
    </pc:docChg>
  </pc:docChgLst>
  <pc:docChgLst>
    <pc:chgData name="Katrina MacKay" userId="S::katrina.mackay@blackbaud.me::0670298b-56f1-463c-8ea8-46d6ec08d2b8" providerId="AD" clId="Web-{01FFD15D-3D22-3DC4-6B49-3D77AFEEEF2B}"/>
    <pc:docChg chg="modSld">
      <pc:chgData name="Katrina MacKay" userId="S::katrina.mackay@blackbaud.me::0670298b-56f1-463c-8ea8-46d6ec08d2b8" providerId="AD" clId="Web-{01FFD15D-3D22-3DC4-6B49-3D77AFEEEF2B}" dt="2024-02-21T15:11:00.417" v="5" actId="20577"/>
      <pc:docMkLst>
        <pc:docMk/>
      </pc:docMkLst>
      <pc:sldChg chg="modSp">
        <pc:chgData name="Katrina MacKay" userId="S::katrina.mackay@blackbaud.me::0670298b-56f1-463c-8ea8-46d6ec08d2b8" providerId="AD" clId="Web-{01FFD15D-3D22-3DC4-6B49-3D77AFEEEF2B}" dt="2024-02-21T15:11:00.417" v="5" actId="20577"/>
        <pc:sldMkLst>
          <pc:docMk/>
          <pc:sldMk cId="1348927056" sldId="257"/>
        </pc:sldMkLst>
        <pc:spChg chg="mod">
          <ac:chgData name="Katrina MacKay" userId="S::katrina.mackay@blackbaud.me::0670298b-56f1-463c-8ea8-46d6ec08d2b8" providerId="AD" clId="Web-{01FFD15D-3D22-3DC4-6B49-3D77AFEEEF2B}" dt="2024-02-21T15:11:00.417" v="5" actId="20577"/>
          <ac:spMkLst>
            <pc:docMk/>
            <pc:sldMk cId="1348927056" sldId="257"/>
            <ac:spMk id="5" creationId="{25964AE1-9EED-3CA4-4E4D-C56224F5945C}"/>
          </ac:spMkLst>
        </pc:spChg>
      </pc:sldChg>
    </pc:docChg>
  </pc:docChgLst>
  <pc:docChgLst>
    <pc:chgData name="Katrina MacKay" userId="S::katrina.mackay@blackbaud.me::0670298b-56f1-463c-8ea8-46d6ec08d2b8" providerId="AD" clId="Web-{9424F2C6-81AD-A597-BDFD-6ECBB2147CEB}"/>
    <pc:docChg chg="modSld">
      <pc:chgData name="Katrina MacKay" userId="S::katrina.mackay@blackbaud.me::0670298b-56f1-463c-8ea8-46d6ec08d2b8" providerId="AD" clId="Web-{9424F2C6-81AD-A597-BDFD-6ECBB2147CEB}" dt="2023-10-30T18:21:09.948" v="23" actId="1076"/>
      <pc:docMkLst>
        <pc:docMk/>
      </pc:docMkLst>
      <pc:sldChg chg="modSp">
        <pc:chgData name="Katrina MacKay" userId="S::katrina.mackay@blackbaud.me::0670298b-56f1-463c-8ea8-46d6ec08d2b8" providerId="AD" clId="Web-{9424F2C6-81AD-A597-BDFD-6ECBB2147CEB}" dt="2023-10-30T18:20:40.384" v="11" actId="1076"/>
        <pc:sldMkLst>
          <pc:docMk/>
          <pc:sldMk cId="3345304686" sldId="268"/>
        </pc:sldMkLst>
        <pc:spChg chg="mod">
          <ac:chgData name="Katrina MacKay" userId="S::katrina.mackay@blackbaud.me::0670298b-56f1-463c-8ea8-46d6ec08d2b8" providerId="AD" clId="Web-{9424F2C6-81AD-A597-BDFD-6ECBB2147CEB}" dt="2023-10-30T18:20:40.291" v="0" actId="1076"/>
          <ac:spMkLst>
            <pc:docMk/>
            <pc:sldMk cId="3345304686" sldId="268"/>
            <ac:spMk id="2" creationId="{5029F099-2825-2BDE-08EA-CEF53D862C1C}"/>
          </ac:spMkLst>
        </pc:spChg>
        <pc:spChg chg="mod">
          <ac:chgData name="Katrina MacKay" userId="S::katrina.mackay@blackbaud.me::0670298b-56f1-463c-8ea8-46d6ec08d2b8" providerId="AD" clId="Web-{9424F2C6-81AD-A597-BDFD-6ECBB2147CEB}" dt="2023-10-30T18:20:40.306" v="1" actId="1076"/>
          <ac:spMkLst>
            <pc:docMk/>
            <pc:sldMk cId="3345304686" sldId="268"/>
            <ac:spMk id="3" creationId="{524D56D2-1CC2-8D19-1329-177B3E689595}"/>
          </ac:spMkLst>
        </pc:spChg>
        <pc:spChg chg="mod">
          <ac:chgData name="Katrina MacKay" userId="S::katrina.mackay@blackbaud.me::0670298b-56f1-463c-8ea8-46d6ec08d2b8" providerId="AD" clId="Web-{9424F2C6-81AD-A597-BDFD-6ECBB2147CEB}" dt="2023-10-30T18:20:40.384" v="11" actId="1076"/>
          <ac:spMkLst>
            <pc:docMk/>
            <pc:sldMk cId="3345304686" sldId="268"/>
            <ac:spMk id="6" creationId="{CE98BD10-34D9-A038-1850-314DCB852D87}"/>
          </ac:spMkLst>
        </pc:spChg>
        <pc:spChg chg="mod">
          <ac:chgData name="Katrina MacKay" userId="S::katrina.mackay@blackbaud.me::0670298b-56f1-463c-8ea8-46d6ec08d2b8" providerId="AD" clId="Web-{9424F2C6-81AD-A597-BDFD-6ECBB2147CEB}" dt="2023-10-30T18:20:40.306" v="2" actId="1076"/>
          <ac:spMkLst>
            <pc:docMk/>
            <pc:sldMk cId="3345304686" sldId="268"/>
            <ac:spMk id="8" creationId="{A2761C8E-3E59-CC27-0119-05A4131BBAC2}"/>
          </ac:spMkLst>
        </pc:spChg>
        <pc:spChg chg="mod">
          <ac:chgData name="Katrina MacKay" userId="S::katrina.mackay@blackbaud.me::0670298b-56f1-463c-8ea8-46d6ec08d2b8" providerId="AD" clId="Web-{9424F2C6-81AD-A597-BDFD-6ECBB2147CEB}" dt="2023-10-30T18:20:40.322" v="3" actId="1076"/>
          <ac:spMkLst>
            <pc:docMk/>
            <pc:sldMk cId="3345304686" sldId="268"/>
            <ac:spMk id="9" creationId="{81C0225D-91F8-C742-4AD4-5DA2BFD47C6C}"/>
          </ac:spMkLst>
        </pc:spChg>
        <pc:spChg chg="mod">
          <ac:chgData name="Katrina MacKay" userId="S::katrina.mackay@blackbaud.me::0670298b-56f1-463c-8ea8-46d6ec08d2b8" providerId="AD" clId="Web-{9424F2C6-81AD-A597-BDFD-6ECBB2147CEB}" dt="2023-10-30T18:20:40.322" v="4" actId="1076"/>
          <ac:spMkLst>
            <pc:docMk/>
            <pc:sldMk cId="3345304686" sldId="268"/>
            <ac:spMk id="10" creationId="{480016B5-94D2-C4EB-B93A-6B4DC5127F4B}"/>
          </ac:spMkLst>
        </pc:spChg>
        <pc:spChg chg="mod">
          <ac:chgData name="Katrina MacKay" userId="S::katrina.mackay@blackbaud.me::0670298b-56f1-463c-8ea8-46d6ec08d2b8" providerId="AD" clId="Web-{9424F2C6-81AD-A597-BDFD-6ECBB2147CEB}" dt="2023-10-30T18:20:40.337" v="5" actId="1076"/>
          <ac:spMkLst>
            <pc:docMk/>
            <pc:sldMk cId="3345304686" sldId="268"/>
            <ac:spMk id="11" creationId="{68CE4734-D27E-659E-78A9-3BA5591D8D64}"/>
          </ac:spMkLst>
        </pc:spChg>
        <pc:spChg chg="mod">
          <ac:chgData name="Katrina MacKay" userId="S::katrina.mackay@blackbaud.me::0670298b-56f1-463c-8ea8-46d6ec08d2b8" providerId="AD" clId="Web-{9424F2C6-81AD-A597-BDFD-6ECBB2147CEB}" dt="2023-10-30T18:20:40.337" v="6" actId="1076"/>
          <ac:spMkLst>
            <pc:docMk/>
            <pc:sldMk cId="3345304686" sldId="268"/>
            <ac:spMk id="12" creationId="{21528719-3893-CCA8-72A5-5C392D49EC2A}"/>
          </ac:spMkLst>
        </pc:spChg>
        <pc:spChg chg="mod">
          <ac:chgData name="Katrina MacKay" userId="S::katrina.mackay@blackbaud.me::0670298b-56f1-463c-8ea8-46d6ec08d2b8" providerId="AD" clId="Web-{9424F2C6-81AD-A597-BDFD-6ECBB2147CEB}" dt="2023-10-30T18:20:40.353" v="7" actId="1076"/>
          <ac:spMkLst>
            <pc:docMk/>
            <pc:sldMk cId="3345304686" sldId="268"/>
            <ac:spMk id="13" creationId="{C80E76B7-1E93-30F1-0558-170694CD0D10}"/>
          </ac:spMkLst>
        </pc:spChg>
        <pc:spChg chg="mod">
          <ac:chgData name="Katrina MacKay" userId="S::katrina.mackay@blackbaud.me::0670298b-56f1-463c-8ea8-46d6ec08d2b8" providerId="AD" clId="Web-{9424F2C6-81AD-A597-BDFD-6ECBB2147CEB}" dt="2023-10-30T18:20:40.369" v="10" actId="1076"/>
          <ac:spMkLst>
            <pc:docMk/>
            <pc:sldMk cId="3345304686" sldId="268"/>
            <ac:spMk id="14" creationId="{939E0F38-3631-375C-2D32-6EC701B24D7A}"/>
          </ac:spMkLst>
        </pc:spChg>
        <pc:spChg chg="mod">
          <ac:chgData name="Katrina MacKay" userId="S::katrina.mackay@blackbaud.me::0670298b-56f1-463c-8ea8-46d6ec08d2b8" providerId="AD" clId="Web-{9424F2C6-81AD-A597-BDFD-6ECBB2147CEB}" dt="2023-10-30T18:20:40.353" v="9" actId="1076"/>
          <ac:spMkLst>
            <pc:docMk/>
            <pc:sldMk cId="3345304686" sldId="268"/>
            <ac:spMk id="15" creationId="{1D2EBE9C-22EB-0410-4135-3EAE2E68E85A}"/>
          </ac:spMkLst>
        </pc:spChg>
        <pc:spChg chg="mod">
          <ac:chgData name="Katrina MacKay" userId="S::katrina.mackay@blackbaud.me::0670298b-56f1-463c-8ea8-46d6ec08d2b8" providerId="AD" clId="Web-{9424F2C6-81AD-A597-BDFD-6ECBB2147CEB}" dt="2023-10-30T18:20:40.353" v="8" actId="1076"/>
          <ac:spMkLst>
            <pc:docMk/>
            <pc:sldMk cId="3345304686" sldId="268"/>
            <ac:spMk id="16" creationId="{801E1AAD-4F44-72B2-8185-31609EEA4CD1}"/>
          </ac:spMkLst>
        </pc:spChg>
      </pc:sldChg>
      <pc:sldChg chg="modSp">
        <pc:chgData name="Katrina MacKay" userId="S::katrina.mackay@blackbaud.me::0670298b-56f1-463c-8ea8-46d6ec08d2b8" providerId="AD" clId="Web-{9424F2C6-81AD-A597-BDFD-6ECBB2147CEB}" dt="2023-10-30T18:21:09.948" v="23" actId="1076"/>
        <pc:sldMkLst>
          <pc:docMk/>
          <pc:sldMk cId="2422086133" sldId="279"/>
        </pc:sldMkLst>
        <pc:spChg chg="mod">
          <ac:chgData name="Katrina MacKay" userId="S::katrina.mackay@blackbaud.me::0670298b-56f1-463c-8ea8-46d6ec08d2b8" providerId="AD" clId="Web-{9424F2C6-81AD-A597-BDFD-6ECBB2147CEB}" dt="2023-10-30T18:21:09.807" v="12" actId="1076"/>
          <ac:spMkLst>
            <pc:docMk/>
            <pc:sldMk cId="2422086133" sldId="279"/>
            <ac:spMk id="2" creationId="{6E23D2AC-780A-59F1-45A1-0962ED54B59A}"/>
          </ac:spMkLst>
        </pc:spChg>
        <pc:spChg chg="mod">
          <ac:chgData name="Katrina MacKay" userId="S::katrina.mackay@blackbaud.me::0670298b-56f1-463c-8ea8-46d6ec08d2b8" providerId="AD" clId="Web-{9424F2C6-81AD-A597-BDFD-6ECBB2147CEB}" dt="2023-10-30T18:21:09.823" v="13" actId="1076"/>
          <ac:spMkLst>
            <pc:docMk/>
            <pc:sldMk cId="2422086133" sldId="279"/>
            <ac:spMk id="3" creationId="{C5180CA7-28CC-6A03-462C-6265CBE6C597}"/>
          </ac:spMkLst>
        </pc:spChg>
        <pc:spChg chg="mod">
          <ac:chgData name="Katrina MacKay" userId="S::katrina.mackay@blackbaud.me::0670298b-56f1-463c-8ea8-46d6ec08d2b8" providerId="AD" clId="Web-{9424F2C6-81AD-A597-BDFD-6ECBB2147CEB}" dt="2023-10-30T18:21:09.838" v="14" actId="1076"/>
          <ac:spMkLst>
            <pc:docMk/>
            <pc:sldMk cId="2422086133" sldId="279"/>
            <ac:spMk id="5" creationId="{D7953FA1-4810-4F67-6D49-855783969EDA}"/>
          </ac:spMkLst>
        </pc:spChg>
        <pc:spChg chg="mod">
          <ac:chgData name="Katrina MacKay" userId="S::katrina.mackay@blackbaud.me::0670298b-56f1-463c-8ea8-46d6ec08d2b8" providerId="AD" clId="Web-{9424F2C6-81AD-A597-BDFD-6ECBB2147CEB}" dt="2023-10-30T18:21:09.870" v="15" actId="1076"/>
          <ac:spMkLst>
            <pc:docMk/>
            <pc:sldMk cId="2422086133" sldId="279"/>
            <ac:spMk id="6" creationId="{9970211A-8724-1507-ADBD-C50AA3274AB5}"/>
          </ac:spMkLst>
        </pc:spChg>
        <pc:spChg chg="mod">
          <ac:chgData name="Katrina MacKay" userId="S::katrina.mackay@blackbaud.me::0670298b-56f1-463c-8ea8-46d6ec08d2b8" providerId="AD" clId="Web-{9424F2C6-81AD-A597-BDFD-6ECBB2147CEB}" dt="2023-10-30T18:21:09.885" v="16" actId="1076"/>
          <ac:spMkLst>
            <pc:docMk/>
            <pc:sldMk cId="2422086133" sldId="279"/>
            <ac:spMk id="8" creationId="{444086B9-DAFE-DB88-B340-46E1C7ACA15B}"/>
          </ac:spMkLst>
        </pc:spChg>
        <pc:spChg chg="mod">
          <ac:chgData name="Katrina MacKay" userId="S::katrina.mackay@blackbaud.me::0670298b-56f1-463c-8ea8-46d6ec08d2b8" providerId="AD" clId="Web-{9424F2C6-81AD-A597-BDFD-6ECBB2147CEB}" dt="2023-10-30T18:21:09.901" v="17" actId="1076"/>
          <ac:spMkLst>
            <pc:docMk/>
            <pc:sldMk cId="2422086133" sldId="279"/>
            <ac:spMk id="9" creationId="{1F0E9CF6-4898-A43D-76F3-AD5DDC692BD4}"/>
          </ac:spMkLst>
        </pc:spChg>
        <pc:spChg chg="mod">
          <ac:chgData name="Katrina MacKay" userId="S::katrina.mackay@blackbaud.me::0670298b-56f1-463c-8ea8-46d6ec08d2b8" providerId="AD" clId="Web-{9424F2C6-81AD-A597-BDFD-6ECBB2147CEB}" dt="2023-10-30T18:21:09.901" v="18" actId="1076"/>
          <ac:spMkLst>
            <pc:docMk/>
            <pc:sldMk cId="2422086133" sldId="279"/>
            <ac:spMk id="10" creationId="{63AF9511-C3F4-29BE-DB10-AAA36E2D2B0E}"/>
          </ac:spMkLst>
        </pc:spChg>
        <pc:spChg chg="mod">
          <ac:chgData name="Katrina MacKay" userId="S::katrina.mackay@blackbaud.me::0670298b-56f1-463c-8ea8-46d6ec08d2b8" providerId="AD" clId="Web-{9424F2C6-81AD-A597-BDFD-6ECBB2147CEB}" dt="2023-10-30T18:21:09.917" v="19" actId="1076"/>
          <ac:spMkLst>
            <pc:docMk/>
            <pc:sldMk cId="2422086133" sldId="279"/>
            <ac:spMk id="11" creationId="{9B6131CF-D987-1D93-44E8-CB109D1533A9}"/>
          </ac:spMkLst>
        </pc:spChg>
        <pc:spChg chg="mod">
          <ac:chgData name="Katrina MacKay" userId="S::katrina.mackay@blackbaud.me::0670298b-56f1-463c-8ea8-46d6ec08d2b8" providerId="AD" clId="Web-{9424F2C6-81AD-A597-BDFD-6ECBB2147CEB}" dt="2023-10-30T18:21:09.917" v="20" actId="1076"/>
          <ac:spMkLst>
            <pc:docMk/>
            <pc:sldMk cId="2422086133" sldId="279"/>
            <ac:spMk id="12" creationId="{DD9FC0D6-9896-495D-09AA-87B3D39AEBE2}"/>
          </ac:spMkLst>
        </pc:spChg>
        <pc:spChg chg="mod">
          <ac:chgData name="Katrina MacKay" userId="S::katrina.mackay@blackbaud.me::0670298b-56f1-463c-8ea8-46d6ec08d2b8" providerId="AD" clId="Web-{9424F2C6-81AD-A597-BDFD-6ECBB2147CEB}" dt="2023-10-30T18:21:09.917" v="21" actId="1076"/>
          <ac:spMkLst>
            <pc:docMk/>
            <pc:sldMk cId="2422086133" sldId="279"/>
            <ac:spMk id="14" creationId="{7E2F59DF-8FB9-0FAB-4576-E5856B4405DA}"/>
          </ac:spMkLst>
        </pc:spChg>
        <pc:spChg chg="mod">
          <ac:chgData name="Katrina MacKay" userId="S::katrina.mackay@blackbaud.me::0670298b-56f1-463c-8ea8-46d6ec08d2b8" providerId="AD" clId="Web-{9424F2C6-81AD-A597-BDFD-6ECBB2147CEB}" dt="2023-10-30T18:21:09.932" v="22" actId="1076"/>
          <ac:spMkLst>
            <pc:docMk/>
            <pc:sldMk cId="2422086133" sldId="279"/>
            <ac:spMk id="16" creationId="{3025DAFB-45B9-0A67-408C-FC4968262E80}"/>
          </ac:spMkLst>
        </pc:spChg>
        <pc:spChg chg="mod">
          <ac:chgData name="Katrina MacKay" userId="S::katrina.mackay@blackbaud.me::0670298b-56f1-463c-8ea8-46d6ec08d2b8" providerId="AD" clId="Web-{9424F2C6-81AD-A597-BDFD-6ECBB2147CEB}" dt="2023-10-30T18:21:09.948" v="23" actId="1076"/>
          <ac:spMkLst>
            <pc:docMk/>
            <pc:sldMk cId="2422086133" sldId="279"/>
            <ac:spMk id="17" creationId="{5BBB8B89-B407-9162-4A08-5F9B508C27BC}"/>
          </ac:spMkLst>
        </pc:spChg>
      </pc:sldChg>
    </pc:docChg>
  </pc:docChgLst>
  <pc:docChgLst>
    <pc:chgData name="Katrina MacKay" userId="0670298b-56f1-463c-8ea8-46d6ec08d2b8" providerId="ADAL" clId="{0655ACB2-03B3-2947-A682-EDE92FA5E77E}"/>
    <pc:docChg chg="undo custSel modSld">
      <pc:chgData name="Katrina MacKay" userId="0670298b-56f1-463c-8ea8-46d6ec08d2b8" providerId="ADAL" clId="{0655ACB2-03B3-2947-A682-EDE92FA5E77E}" dt="2023-10-30T18:19:44.624" v="283" actId="1035"/>
      <pc:docMkLst>
        <pc:docMk/>
      </pc:docMkLst>
      <pc:sldChg chg="delCm">
        <pc:chgData name="Katrina MacKay" userId="0670298b-56f1-463c-8ea8-46d6ec08d2b8" providerId="ADAL" clId="{0655ACB2-03B3-2947-A682-EDE92FA5E77E}" dt="2023-10-30T17:44:03.728" v="29"/>
        <pc:sldMkLst>
          <pc:docMk/>
          <pc:sldMk cId="1348927056" sldId="257"/>
        </pc:sldMkLst>
        <pc:extLst>
          <p:ext xmlns:p="http://schemas.openxmlformats.org/presentationml/2006/main" uri="{D6D511B9-2390-475A-947B-AFAB55BFBCF1}">
            <pc226:cmChg xmlns:pc226="http://schemas.microsoft.com/office/powerpoint/2022/06/main/command" chg="del">
              <pc226:chgData name="Katrina MacKay" userId="0670298b-56f1-463c-8ea8-46d6ec08d2b8" providerId="ADAL" clId="{0655ACB2-03B3-2947-A682-EDE92FA5E77E}" dt="2023-10-30T17:44:03.728" v="29"/>
              <pc2:cmMkLst xmlns:pc2="http://schemas.microsoft.com/office/powerpoint/2019/9/main/command">
                <pc:docMk/>
                <pc:sldMk cId="1348927056" sldId="257"/>
                <pc2:cmMk id="{A1969958-BEBC-406B-A067-2F742291939D}"/>
              </pc2:cmMkLst>
            </pc226:cmChg>
          </p:ext>
        </pc:extLst>
      </pc:sldChg>
      <pc:sldChg chg="modSp mod">
        <pc:chgData name="Katrina MacKay" userId="0670298b-56f1-463c-8ea8-46d6ec08d2b8" providerId="ADAL" clId="{0655ACB2-03B3-2947-A682-EDE92FA5E77E}" dt="2023-10-30T18:19:29.262" v="271" actId="1076"/>
        <pc:sldMkLst>
          <pc:docMk/>
          <pc:sldMk cId="4085697487" sldId="259"/>
        </pc:sldMkLst>
        <pc:graphicFrameChg chg="mod">
          <ac:chgData name="Katrina MacKay" userId="0670298b-56f1-463c-8ea8-46d6ec08d2b8" providerId="ADAL" clId="{0655ACB2-03B3-2947-A682-EDE92FA5E77E}" dt="2023-10-30T18:19:29.262" v="271" actId="1076"/>
          <ac:graphicFrameMkLst>
            <pc:docMk/>
            <pc:sldMk cId="4085697487" sldId="259"/>
            <ac:graphicFrameMk id="12" creationId="{354ED388-A3D5-1CBB-D23F-3F161163BC86}"/>
          </ac:graphicFrameMkLst>
        </pc:graphicFrameChg>
      </pc:sldChg>
      <pc:sldChg chg="modSp mod delCm modNotes">
        <pc:chgData name="Katrina MacKay" userId="0670298b-56f1-463c-8ea8-46d6ec08d2b8" providerId="ADAL" clId="{0655ACB2-03B3-2947-A682-EDE92FA5E77E}" dt="2023-10-30T18:19:44.624" v="283" actId="1035"/>
        <pc:sldMkLst>
          <pc:docMk/>
          <pc:sldMk cId="3996589072" sldId="262"/>
        </pc:sldMkLst>
        <pc:spChg chg="mod">
          <ac:chgData name="Katrina MacKay" userId="0670298b-56f1-463c-8ea8-46d6ec08d2b8" providerId="ADAL" clId="{0655ACB2-03B3-2947-A682-EDE92FA5E77E}" dt="2023-10-30T18:19:44.624" v="283" actId="1035"/>
          <ac:spMkLst>
            <pc:docMk/>
            <pc:sldMk cId="3996589072" sldId="262"/>
            <ac:spMk id="2" creationId="{30473B22-704E-560D-7F03-269B80947D10}"/>
          </ac:spMkLst>
        </pc:spChg>
        <pc:spChg chg="mod">
          <ac:chgData name="Katrina MacKay" userId="0670298b-56f1-463c-8ea8-46d6ec08d2b8" providerId="ADAL" clId="{0655ACB2-03B3-2947-A682-EDE92FA5E77E}" dt="2023-10-30T18:19:44.624" v="283" actId="1035"/>
          <ac:spMkLst>
            <pc:docMk/>
            <pc:sldMk cId="3996589072" sldId="262"/>
            <ac:spMk id="3" creationId="{59F53301-7570-4413-349A-42E6C20B3E6C}"/>
          </ac:spMkLst>
        </pc:spChg>
        <pc:spChg chg="mod">
          <ac:chgData name="Katrina MacKay" userId="0670298b-56f1-463c-8ea8-46d6ec08d2b8" providerId="ADAL" clId="{0655ACB2-03B3-2947-A682-EDE92FA5E77E}" dt="2023-10-30T18:19:44.624" v="283" actId="1035"/>
          <ac:spMkLst>
            <pc:docMk/>
            <pc:sldMk cId="3996589072" sldId="262"/>
            <ac:spMk id="5" creationId="{7D72EF61-8F53-D13D-A16C-95C22161C20D}"/>
          </ac:spMkLst>
        </pc:spChg>
        <pc:spChg chg="mod">
          <ac:chgData name="Katrina MacKay" userId="0670298b-56f1-463c-8ea8-46d6ec08d2b8" providerId="ADAL" clId="{0655ACB2-03B3-2947-A682-EDE92FA5E77E}" dt="2023-10-30T18:19:44.624" v="283" actId="1035"/>
          <ac:spMkLst>
            <pc:docMk/>
            <pc:sldMk cId="3996589072" sldId="262"/>
            <ac:spMk id="6" creationId="{7F3CE72F-83E5-2BC7-664E-0C9656F88D59}"/>
          </ac:spMkLst>
        </pc:spChg>
        <pc:spChg chg="mod">
          <ac:chgData name="Katrina MacKay" userId="0670298b-56f1-463c-8ea8-46d6ec08d2b8" providerId="ADAL" clId="{0655ACB2-03B3-2947-A682-EDE92FA5E77E}" dt="2023-10-30T18:19:44.624" v="283" actId="1035"/>
          <ac:spMkLst>
            <pc:docMk/>
            <pc:sldMk cId="3996589072" sldId="262"/>
            <ac:spMk id="12" creationId="{34C02F86-3CF2-C78D-6F7C-915F62F49ABE}"/>
          </ac:spMkLst>
        </pc:spChg>
        <pc:spChg chg="mod">
          <ac:chgData name="Katrina MacKay" userId="0670298b-56f1-463c-8ea8-46d6ec08d2b8" providerId="ADAL" clId="{0655ACB2-03B3-2947-A682-EDE92FA5E77E}" dt="2023-10-30T18:19:44.624" v="283" actId="1035"/>
          <ac:spMkLst>
            <pc:docMk/>
            <pc:sldMk cId="3996589072" sldId="262"/>
            <ac:spMk id="13" creationId="{4313552F-8B0E-1FA0-6434-4B7A1F0AF7EA}"/>
          </ac:spMkLst>
        </pc:spChg>
        <pc:spChg chg="mod">
          <ac:chgData name="Katrina MacKay" userId="0670298b-56f1-463c-8ea8-46d6ec08d2b8" providerId="ADAL" clId="{0655ACB2-03B3-2947-A682-EDE92FA5E77E}" dt="2023-10-30T18:19:44.624" v="283" actId="1035"/>
          <ac:spMkLst>
            <pc:docMk/>
            <pc:sldMk cId="3996589072" sldId="262"/>
            <ac:spMk id="14" creationId="{711A49EF-E368-9E89-28F2-E9364947683F}"/>
          </ac:spMkLst>
        </pc:spChg>
        <pc:spChg chg="mod">
          <ac:chgData name="Katrina MacKay" userId="0670298b-56f1-463c-8ea8-46d6ec08d2b8" providerId="ADAL" clId="{0655ACB2-03B3-2947-A682-EDE92FA5E77E}" dt="2023-10-30T18:19:44.624" v="283" actId="1035"/>
          <ac:spMkLst>
            <pc:docMk/>
            <pc:sldMk cId="3996589072" sldId="262"/>
            <ac:spMk id="15" creationId="{DD5AA173-AB18-04E6-940C-58B629445EE6}"/>
          </ac:spMkLst>
        </pc:spChg>
        <pc:spChg chg="mod">
          <ac:chgData name="Katrina MacKay" userId="0670298b-56f1-463c-8ea8-46d6ec08d2b8" providerId="ADAL" clId="{0655ACB2-03B3-2947-A682-EDE92FA5E77E}" dt="2023-10-30T18:19:44.624" v="283" actId="1035"/>
          <ac:spMkLst>
            <pc:docMk/>
            <pc:sldMk cId="3996589072" sldId="262"/>
            <ac:spMk id="16" creationId="{59434507-509D-5712-1711-BBCB392AE5D6}"/>
          </ac:spMkLst>
        </pc:spChg>
        <pc:spChg chg="mod">
          <ac:chgData name="Katrina MacKay" userId="0670298b-56f1-463c-8ea8-46d6ec08d2b8" providerId="ADAL" clId="{0655ACB2-03B3-2947-A682-EDE92FA5E77E}" dt="2023-10-30T18:19:44.624" v="283" actId="1035"/>
          <ac:spMkLst>
            <pc:docMk/>
            <pc:sldMk cId="3996589072" sldId="262"/>
            <ac:spMk id="17" creationId="{2D160EF8-CE6D-4539-3612-31F14EC2070E}"/>
          </ac:spMkLst>
        </pc:spChg>
        <pc:spChg chg="mod">
          <ac:chgData name="Katrina MacKay" userId="0670298b-56f1-463c-8ea8-46d6ec08d2b8" providerId="ADAL" clId="{0655ACB2-03B3-2947-A682-EDE92FA5E77E}" dt="2023-10-30T18:19:44.624" v="283" actId="1035"/>
          <ac:spMkLst>
            <pc:docMk/>
            <pc:sldMk cId="3996589072" sldId="262"/>
            <ac:spMk id="20" creationId="{0BD218F9-B808-0016-2350-BBF5AA769F69}"/>
          </ac:spMkLst>
        </pc:spChg>
        <pc:spChg chg="mod">
          <ac:chgData name="Katrina MacKay" userId="0670298b-56f1-463c-8ea8-46d6ec08d2b8" providerId="ADAL" clId="{0655ACB2-03B3-2947-A682-EDE92FA5E77E}" dt="2023-10-30T18:19:44.624" v="283" actId="1035"/>
          <ac:spMkLst>
            <pc:docMk/>
            <pc:sldMk cId="3996589072" sldId="262"/>
            <ac:spMk id="21" creationId="{A2423376-5930-E55F-D4CC-4D78A2F5D7A1}"/>
          </ac:spMkLst>
        </pc:spChg>
        <pc:extLst>
          <p:ext xmlns:p="http://schemas.openxmlformats.org/presentationml/2006/main" uri="{D6D511B9-2390-475A-947B-AFAB55BFBCF1}">
            <pc226:cmChg xmlns:pc226="http://schemas.microsoft.com/office/powerpoint/2022/06/main/command" chg="del">
              <pc226:chgData name="Katrina MacKay" userId="0670298b-56f1-463c-8ea8-46d6ec08d2b8" providerId="ADAL" clId="{0655ACB2-03B3-2947-A682-EDE92FA5E77E}" dt="2023-10-30T18:11:10.130" v="237"/>
              <pc2:cmMkLst xmlns:pc2="http://schemas.microsoft.com/office/powerpoint/2019/9/main/command">
                <pc:docMk/>
                <pc:sldMk cId="3996589072" sldId="262"/>
                <pc2:cmMk id="{AADA2D10-C42B-4050-819C-277716ABC243}"/>
              </pc2:cmMkLst>
            </pc226:cmChg>
            <pc226:cmChg xmlns:pc226="http://schemas.microsoft.com/office/powerpoint/2022/06/main/command" chg="del">
              <pc226:chgData name="Katrina MacKay" userId="0670298b-56f1-463c-8ea8-46d6ec08d2b8" providerId="ADAL" clId="{0655ACB2-03B3-2947-A682-EDE92FA5E77E}" dt="2023-10-30T17:44:20.687" v="31"/>
              <pc2:cmMkLst xmlns:pc2="http://schemas.microsoft.com/office/powerpoint/2019/9/main/command">
                <pc:docMk/>
                <pc:sldMk cId="3996589072" sldId="262"/>
                <pc2:cmMk id="{C96A8A40-59D8-4873-B13F-5DCA6F9A4FF0}"/>
              </pc2:cmMkLst>
            </pc226:cmChg>
            <pc226:cmChg xmlns:pc226="http://schemas.microsoft.com/office/powerpoint/2022/06/main/command" chg="del">
              <pc226:chgData name="Katrina MacKay" userId="0670298b-56f1-463c-8ea8-46d6ec08d2b8" providerId="ADAL" clId="{0655ACB2-03B3-2947-A682-EDE92FA5E77E}" dt="2023-10-30T17:44:22.556" v="32"/>
              <pc2:cmMkLst xmlns:pc2="http://schemas.microsoft.com/office/powerpoint/2019/9/main/command">
                <pc:docMk/>
                <pc:sldMk cId="3996589072" sldId="262"/>
                <pc2:cmMk id="{29594569-89B8-4956-8800-39D57E72A76E}"/>
              </pc2:cmMkLst>
            </pc226:cmChg>
            <pc226:cmChg xmlns:pc226="http://schemas.microsoft.com/office/powerpoint/2022/06/main/command" chg="del">
              <pc226:chgData name="Katrina MacKay" userId="0670298b-56f1-463c-8ea8-46d6ec08d2b8" providerId="ADAL" clId="{0655ACB2-03B3-2947-A682-EDE92FA5E77E}" dt="2023-10-30T17:44:18.570" v="30"/>
              <pc2:cmMkLst xmlns:pc2="http://schemas.microsoft.com/office/powerpoint/2019/9/main/command">
                <pc:docMk/>
                <pc:sldMk cId="3996589072" sldId="262"/>
                <pc2:cmMk id="{E91CB49B-FC78-45B5-92B3-700799BA8031}"/>
              </pc2:cmMkLst>
            </pc226:cmChg>
          </p:ext>
        </pc:extLst>
      </pc:sldChg>
      <pc:sldChg chg="delCm modNotes modNotesTx">
        <pc:chgData name="Katrina MacKay" userId="0670298b-56f1-463c-8ea8-46d6ec08d2b8" providerId="ADAL" clId="{0655ACB2-03B3-2947-A682-EDE92FA5E77E}" dt="2023-10-30T18:10:02.143" v="234" actId="20577"/>
        <pc:sldMkLst>
          <pc:docMk/>
          <pc:sldMk cId="316967662" sldId="263"/>
        </pc:sldMkLst>
        <pc:extLst>
          <p:ext xmlns:p="http://schemas.openxmlformats.org/presentationml/2006/main" uri="{D6D511B9-2390-475A-947B-AFAB55BFBCF1}">
            <pc226:cmChg xmlns:pc226="http://schemas.microsoft.com/office/powerpoint/2022/06/main/command" chg="del">
              <pc226:chgData name="Katrina MacKay" userId="0670298b-56f1-463c-8ea8-46d6ec08d2b8" providerId="ADAL" clId="{0655ACB2-03B3-2947-A682-EDE92FA5E77E}" dt="2023-10-30T17:45:43.307" v="40"/>
              <pc2:cmMkLst xmlns:pc2="http://schemas.microsoft.com/office/powerpoint/2019/9/main/command">
                <pc:docMk/>
                <pc:sldMk cId="316967662" sldId="263"/>
                <pc2:cmMk id="{91CFC083-F12B-473F-8B20-5B949F61772A}"/>
              </pc2:cmMkLst>
            </pc226:cmChg>
          </p:ext>
        </pc:extLst>
      </pc:sldChg>
      <pc:sldChg chg="modNotes">
        <pc:chgData name="Katrina MacKay" userId="0670298b-56f1-463c-8ea8-46d6ec08d2b8" providerId="ADAL" clId="{0655ACB2-03B3-2947-A682-EDE92FA5E77E}" dt="2023-10-30T18:01:42.861" v="87" actId="20577"/>
        <pc:sldMkLst>
          <pc:docMk/>
          <pc:sldMk cId="3843211722" sldId="264"/>
        </pc:sldMkLst>
      </pc:sldChg>
      <pc:sldChg chg="modNotes">
        <pc:chgData name="Katrina MacKay" userId="0670298b-56f1-463c-8ea8-46d6ec08d2b8" providerId="ADAL" clId="{0655ACB2-03B3-2947-A682-EDE92FA5E77E}" dt="2023-10-30T18:04:19.529" v="122" actId="20577"/>
        <pc:sldMkLst>
          <pc:docMk/>
          <pc:sldMk cId="3985641668" sldId="265"/>
        </pc:sldMkLst>
      </pc:sldChg>
      <pc:sldChg chg="modNotes">
        <pc:chgData name="Katrina MacKay" userId="0670298b-56f1-463c-8ea8-46d6ec08d2b8" providerId="ADAL" clId="{0655ACB2-03B3-2947-A682-EDE92FA5E77E}" dt="2023-10-30T18:04:42.631" v="126" actId="179"/>
        <pc:sldMkLst>
          <pc:docMk/>
          <pc:sldMk cId="2008166838" sldId="266"/>
        </pc:sldMkLst>
      </pc:sldChg>
      <pc:sldChg chg="delCm modNotes">
        <pc:chgData name="Katrina MacKay" userId="0670298b-56f1-463c-8ea8-46d6ec08d2b8" providerId="ADAL" clId="{0655ACB2-03B3-2947-A682-EDE92FA5E77E}" dt="2023-10-30T17:51:48.042" v="41"/>
        <pc:sldMkLst>
          <pc:docMk/>
          <pc:sldMk cId="3345304686" sldId="268"/>
        </pc:sldMkLst>
        <pc:extLst>
          <p:ext xmlns:p="http://schemas.openxmlformats.org/presentationml/2006/main" uri="{D6D511B9-2390-475A-947B-AFAB55BFBCF1}">
            <pc226:cmChg xmlns:pc226="http://schemas.microsoft.com/office/powerpoint/2022/06/main/command" chg="del">
              <pc226:chgData name="Katrina MacKay" userId="0670298b-56f1-463c-8ea8-46d6ec08d2b8" providerId="ADAL" clId="{0655ACB2-03B3-2947-A682-EDE92FA5E77E}" dt="2023-10-30T17:51:48.042" v="41"/>
              <pc2:cmMkLst xmlns:pc2="http://schemas.microsoft.com/office/powerpoint/2019/9/main/command">
                <pc:docMk/>
                <pc:sldMk cId="3345304686" sldId="268"/>
                <pc2:cmMk id="{7BAF1AB9-C262-4180-8E03-D8806CD496C8}"/>
              </pc2:cmMkLst>
            </pc226:cmChg>
          </p:ext>
        </pc:extLst>
      </pc:sldChg>
      <pc:sldChg chg="modSp mod delCm modCm modNotes">
        <pc:chgData name="Katrina MacKay" userId="0670298b-56f1-463c-8ea8-46d6ec08d2b8" providerId="ADAL" clId="{0655ACB2-03B3-2947-A682-EDE92FA5E77E}" dt="2023-10-30T18:14:34.200" v="257"/>
        <pc:sldMkLst>
          <pc:docMk/>
          <pc:sldMk cId="3253070021" sldId="269"/>
        </pc:sldMkLst>
        <pc:spChg chg="mod">
          <ac:chgData name="Katrina MacKay" userId="0670298b-56f1-463c-8ea8-46d6ec08d2b8" providerId="ADAL" clId="{0655ACB2-03B3-2947-A682-EDE92FA5E77E}" dt="2023-10-30T18:14:21.827" v="255" actId="20577"/>
          <ac:spMkLst>
            <pc:docMk/>
            <pc:sldMk cId="3253070021" sldId="269"/>
            <ac:spMk id="11" creationId="{4118438A-A9B8-179D-3AF5-CEADB0F6EC30}"/>
          </ac:spMkLst>
        </pc:spChg>
        <pc:extLst>
          <p:ext xmlns:p="http://schemas.openxmlformats.org/presentationml/2006/main" uri="{D6D511B9-2390-475A-947B-AFAB55BFBCF1}">
            <pc226:cmChg xmlns:pc226="http://schemas.microsoft.com/office/powerpoint/2022/06/main/command" chg="del mod">
              <pc226:chgData name="Katrina MacKay" userId="0670298b-56f1-463c-8ea8-46d6ec08d2b8" providerId="ADAL" clId="{0655ACB2-03B3-2947-A682-EDE92FA5E77E}" dt="2023-10-30T18:14:29.250" v="256"/>
              <pc2:cmMkLst xmlns:pc2="http://schemas.microsoft.com/office/powerpoint/2019/9/main/command">
                <pc:docMk/>
                <pc:sldMk cId="3253070021" sldId="269"/>
                <pc2:cmMk id="{9638102F-C4E1-4A20-95F0-537AA166D7EF}"/>
              </pc2:cmMkLst>
            </pc226:cmChg>
            <pc226:cmChg xmlns:pc226="http://schemas.microsoft.com/office/powerpoint/2022/06/main/command" chg="del">
              <pc226:chgData name="Katrina MacKay" userId="0670298b-56f1-463c-8ea8-46d6ec08d2b8" providerId="ADAL" clId="{0655ACB2-03B3-2947-A682-EDE92FA5E77E}" dt="2023-10-30T18:14:34.200" v="257"/>
              <pc2:cmMkLst xmlns:pc2="http://schemas.microsoft.com/office/powerpoint/2019/9/main/command">
                <pc:docMk/>
                <pc:sldMk cId="3253070021" sldId="269"/>
                <pc2:cmMk id="{C37243D4-2546-44F8-A8E6-52AA179459BD}"/>
              </pc2:cmMkLst>
            </pc226:cmChg>
          </p:ext>
        </pc:extLst>
      </pc:sldChg>
      <pc:sldChg chg="modNotes">
        <pc:chgData name="Katrina MacKay" userId="0670298b-56f1-463c-8ea8-46d6ec08d2b8" providerId="ADAL" clId="{0655ACB2-03B3-2947-A682-EDE92FA5E77E}" dt="2023-10-30T18:07:39.836" v="225"/>
        <pc:sldMkLst>
          <pc:docMk/>
          <pc:sldMk cId="178590248" sldId="270"/>
        </pc:sldMkLst>
      </pc:sldChg>
      <pc:sldChg chg="modNotes">
        <pc:chgData name="Katrina MacKay" userId="0670298b-56f1-463c-8ea8-46d6ec08d2b8" providerId="ADAL" clId="{0655ACB2-03B3-2947-A682-EDE92FA5E77E}" dt="2023-10-30T18:07:59.539" v="226" actId="179"/>
        <pc:sldMkLst>
          <pc:docMk/>
          <pc:sldMk cId="1252398434" sldId="271"/>
        </pc:sldMkLst>
      </pc:sldChg>
      <pc:sldChg chg="delCm modNotes">
        <pc:chgData name="Katrina MacKay" userId="0670298b-56f1-463c-8ea8-46d6ec08d2b8" providerId="ADAL" clId="{0655ACB2-03B3-2947-A682-EDE92FA5E77E}" dt="2023-10-30T17:52:25.835" v="43"/>
        <pc:sldMkLst>
          <pc:docMk/>
          <pc:sldMk cId="933810870" sldId="273"/>
        </pc:sldMkLst>
        <pc:extLst>
          <p:ext xmlns:p="http://schemas.openxmlformats.org/presentationml/2006/main" uri="{D6D511B9-2390-475A-947B-AFAB55BFBCF1}">
            <pc226:cmChg xmlns:pc226="http://schemas.microsoft.com/office/powerpoint/2022/06/main/command" chg="del">
              <pc226:chgData name="Katrina MacKay" userId="0670298b-56f1-463c-8ea8-46d6ec08d2b8" providerId="ADAL" clId="{0655ACB2-03B3-2947-A682-EDE92FA5E77E}" dt="2023-10-30T17:52:25.835" v="43"/>
              <pc2:cmMkLst xmlns:pc2="http://schemas.microsoft.com/office/powerpoint/2019/9/main/command">
                <pc:docMk/>
                <pc:sldMk cId="933810870" sldId="273"/>
                <pc2:cmMk id="{3CA5384B-1315-4A2B-91EC-204976A6BBE8}"/>
              </pc2:cmMkLst>
            </pc226:cmChg>
            <pc226:cmChg xmlns:pc226="http://schemas.microsoft.com/office/powerpoint/2022/06/main/command" chg="del">
              <pc226:chgData name="Katrina MacKay" userId="0670298b-56f1-463c-8ea8-46d6ec08d2b8" providerId="ADAL" clId="{0655ACB2-03B3-2947-A682-EDE92FA5E77E}" dt="2023-10-30T17:52:23.592" v="42"/>
              <pc2:cmMkLst xmlns:pc2="http://schemas.microsoft.com/office/powerpoint/2019/9/main/command">
                <pc:docMk/>
                <pc:sldMk cId="933810870" sldId="273"/>
                <pc2:cmMk id="{993741B2-4FE3-4EBD-899D-B5237823495F}"/>
              </pc2:cmMkLst>
            </pc226:cmChg>
          </p:ext>
        </pc:extLst>
      </pc:sldChg>
      <pc:sldChg chg="modNotes">
        <pc:chgData name="Katrina MacKay" userId="0670298b-56f1-463c-8ea8-46d6ec08d2b8" providerId="ADAL" clId="{0655ACB2-03B3-2947-A682-EDE92FA5E77E}" dt="2023-10-30T17:40:44.367" v="18" actId="255"/>
        <pc:sldMkLst>
          <pc:docMk/>
          <pc:sldMk cId="769735774" sldId="274"/>
        </pc:sldMkLst>
      </pc:sldChg>
      <pc:sldChg chg="modNotes">
        <pc:chgData name="Katrina MacKay" userId="0670298b-56f1-463c-8ea8-46d6ec08d2b8" providerId="ADAL" clId="{0655ACB2-03B3-2947-A682-EDE92FA5E77E}" dt="2023-10-30T17:40:37.266" v="17" actId="255"/>
        <pc:sldMkLst>
          <pc:docMk/>
          <pc:sldMk cId="344143529" sldId="275"/>
        </pc:sldMkLst>
      </pc:sldChg>
      <pc:sldChg chg="modNotes">
        <pc:chgData name="Katrina MacKay" userId="0670298b-56f1-463c-8ea8-46d6ec08d2b8" providerId="ADAL" clId="{0655ACB2-03B3-2947-A682-EDE92FA5E77E}" dt="2023-10-30T18:08:15.628" v="227"/>
        <pc:sldMkLst>
          <pc:docMk/>
          <pc:sldMk cId="3687884509" sldId="276"/>
        </pc:sldMkLst>
      </pc:sldChg>
      <pc:sldChg chg="modNotes">
        <pc:chgData name="Katrina MacKay" userId="0670298b-56f1-463c-8ea8-46d6ec08d2b8" providerId="ADAL" clId="{0655ACB2-03B3-2947-A682-EDE92FA5E77E}" dt="2023-10-30T18:08:28.862" v="228" actId="179"/>
        <pc:sldMkLst>
          <pc:docMk/>
          <pc:sldMk cId="1727971037" sldId="277"/>
        </pc:sldMkLst>
      </pc:sldChg>
      <pc:sldChg chg="modNotes">
        <pc:chgData name="Katrina MacKay" userId="0670298b-56f1-463c-8ea8-46d6ec08d2b8" providerId="ADAL" clId="{0655ACB2-03B3-2947-A682-EDE92FA5E77E}" dt="2023-10-30T17:41:28.033" v="21" actId="255"/>
        <pc:sldMkLst>
          <pc:docMk/>
          <pc:sldMk cId="2422086133" sldId="279"/>
        </pc:sldMkLst>
      </pc:sldChg>
      <pc:sldChg chg="modSp mod modNotes modNotesTx">
        <pc:chgData name="Katrina MacKay" userId="0670298b-56f1-463c-8ea8-46d6ec08d2b8" providerId="ADAL" clId="{0655ACB2-03B3-2947-A682-EDE92FA5E77E}" dt="2023-10-30T18:17:53.571" v="270" actId="14100"/>
        <pc:sldMkLst>
          <pc:docMk/>
          <pc:sldMk cId="1142027965" sldId="280"/>
        </pc:sldMkLst>
        <pc:spChg chg="mod">
          <ac:chgData name="Katrina MacKay" userId="0670298b-56f1-463c-8ea8-46d6ec08d2b8" providerId="ADAL" clId="{0655ACB2-03B3-2947-A682-EDE92FA5E77E}" dt="2023-10-30T18:17:53.571" v="270" actId="14100"/>
          <ac:spMkLst>
            <pc:docMk/>
            <pc:sldMk cId="1142027965" sldId="280"/>
            <ac:spMk id="62" creationId="{00CBF237-FCC2-3FAE-786C-C9C3F597DFE3}"/>
          </ac:spMkLst>
        </pc:spChg>
      </pc:sldChg>
      <pc:sldChg chg="modNotes">
        <pc:chgData name="Katrina MacKay" userId="0670298b-56f1-463c-8ea8-46d6ec08d2b8" providerId="ADAL" clId="{0655ACB2-03B3-2947-A682-EDE92FA5E77E}" dt="2023-10-30T18:09:06.423" v="232"/>
        <pc:sldMkLst>
          <pc:docMk/>
          <pc:sldMk cId="798407047" sldId="281"/>
        </pc:sldMkLst>
      </pc:sldChg>
      <pc:sldChg chg="modSp mod delCm modNotes">
        <pc:chgData name="Katrina MacKay" userId="0670298b-56f1-463c-8ea8-46d6ec08d2b8" providerId="ADAL" clId="{0655ACB2-03B3-2947-A682-EDE92FA5E77E}" dt="2023-10-30T18:16:29.419" v="269" actId="20577"/>
        <pc:sldMkLst>
          <pc:docMk/>
          <pc:sldMk cId="953947749" sldId="282"/>
        </pc:sldMkLst>
        <pc:spChg chg="mod">
          <ac:chgData name="Katrina MacKay" userId="0670298b-56f1-463c-8ea8-46d6ec08d2b8" providerId="ADAL" clId="{0655ACB2-03B3-2947-A682-EDE92FA5E77E}" dt="2023-10-30T18:16:29.419" v="269" actId="20577"/>
          <ac:spMkLst>
            <pc:docMk/>
            <pc:sldMk cId="953947749" sldId="282"/>
            <ac:spMk id="6" creationId="{3D530788-DB52-B645-334F-AB8297B532F4}"/>
          </ac:spMkLst>
        </pc:spChg>
        <pc:extLst>
          <p:ext xmlns:p="http://schemas.openxmlformats.org/presentationml/2006/main" uri="{D6D511B9-2390-475A-947B-AFAB55BFBCF1}">
            <pc226:cmChg xmlns:pc226="http://schemas.microsoft.com/office/powerpoint/2022/06/main/command" chg="del">
              <pc226:chgData name="Katrina MacKay" userId="0670298b-56f1-463c-8ea8-46d6ec08d2b8" providerId="ADAL" clId="{0655ACB2-03B3-2947-A682-EDE92FA5E77E}" dt="2023-10-30T18:15:26.831" v="258"/>
              <pc2:cmMkLst xmlns:pc2="http://schemas.microsoft.com/office/powerpoint/2019/9/main/command">
                <pc:docMk/>
                <pc:sldMk cId="953947749" sldId="282"/>
                <pc2:cmMk id="{806D5A5B-BDDC-457E-84BD-93EE5E8FF527}"/>
              </pc2:cmMkLst>
            </pc226:cmChg>
          </p:ext>
        </pc:extLst>
      </pc:sldChg>
      <pc:sldChg chg="modNotes">
        <pc:chgData name="Katrina MacKay" userId="0670298b-56f1-463c-8ea8-46d6ec08d2b8" providerId="ADAL" clId="{0655ACB2-03B3-2947-A682-EDE92FA5E77E}" dt="2023-10-30T17:42:17.403" v="26" actId="20577"/>
        <pc:sldMkLst>
          <pc:docMk/>
          <pc:sldMk cId="208910911" sldId="283"/>
        </pc:sldMkLst>
      </pc:sldChg>
      <pc:sldChg chg="modSp mod modShow addCm delCm">
        <pc:chgData name="Katrina MacKay" userId="0670298b-56f1-463c-8ea8-46d6ec08d2b8" providerId="ADAL" clId="{0655ACB2-03B3-2947-A682-EDE92FA5E77E}" dt="2023-10-30T18:09:42.030" v="233" actId="729"/>
        <pc:sldMkLst>
          <pc:docMk/>
          <pc:sldMk cId="1119606036" sldId="284"/>
        </pc:sldMkLst>
        <pc:spChg chg="mod">
          <ac:chgData name="Katrina MacKay" userId="0670298b-56f1-463c-8ea8-46d6ec08d2b8" providerId="ADAL" clId="{0655ACB2-03B3-2947-A682-EDE92FA5E77E}" dt="2023-10-30T18:00:34.650" v="71" actId="115"/>
          <ac:spMkLst>
            <pc:docMk/>
            <pc:sldMk cId="1119606036" sldId="284"/>
            <ac:spMk id="11" creationId="{BEF92E80-0B6B-3E91-ABC2-9D21E168C443}"/>
          </ac:spMkLst>
        </pc:spChg>
        <pc:extLst>
          <p:ext xmlns:p="http://schemas.openxmlformats.org/presentationml/2006/main" uri="{D6D511B9-2390-475A-947B-AFAB55BFBCF1}">
            <pc226:cmChg xmlns:pc226="http://schemas.microsoft.com/office/powerpoint/2022/06/main/command" chg="add del">
              <pc226:chgData name="Katrina MacKay" userId="0670298b-56f1-463c-8ea8-46d6ec08d2b8" providerId="ADAL" clId="{0655ACB2-03B3-2947-A682-EDE92FA5E77E}" dt="2023-10-30T17:53:38.983" v="44"/>
              <pc2:cmMkLst xmlns:pc2="http://schemas.microsoft.com/office/powerpoint/2019/9/main/command">
                <pc:docMk/>
                <pc:sldMk cId="1119606036" sldId="284"/>
                <pc2:cmMk id="{9AC60DCF-C6DC-F74B-8B5A-B57314278B95}"/>
              </pc2:cmMkLst>
            </pc226:cmChg>
            <pc226:cmChg xmlns:pc226="http://schemas.microsoft.com/office/powerpoint/2022/06/main/command" chg="del">
              <pc226:chgData name="Katrina MacKay" userId="0670298b-56f1-463c-8ea8-46d6ec08d2b8" providerId="ADAL" clId="{0655ACB2-03B3-2947-A682-EDE92FA5E77E}" dt="2023-10-30T17:43:27.592" v="27"/>
              <pc2:cmMkLst xmlns:pc2="http://schemas.microsoft.com/office/powerpoint/2019/9/main/command">
                <pc:docMk/>
                <pc:sldMk cId="1119606036" sldId="284"/>
                <pc2:cmMk id="{2E7F45FE-FCE1-4257-B18B-04F1B4AEE0F5}"/>
              </pc2:cmMkLst>
            </pc226:cmChg>
          </p:ext>
        </pc:extLst>
      </pc:sldChg>
    </pc:docChg>
  </pc:docChgLst>
  <pc:docChgLst>
    <pc:chgData name="Katrina MacKay" userId="0670298b-56f1-463c-8ea8-46d6ec08d2b8" providerId="ADAL" clId="{624D95DB-6630-3644-AA9F-F75386E51074}"/>
    <pc:docChg chg="modSld">
      <pc:chgData name="Katrina MacKay" userId="0670298b-56f1-463c-8ea8-46d6ec08d2b8" providerId="ADAL" clId="{624D95DB-6630-3644-AA9F-F75386E51074}" dt="2024-02-21T14:53:24.957" v="9" actId="1076"/>
      <pc:docMkLst>
        <pc:docMk/>
      </pc:docMkLst>
      <pc:sldChg chg="modSp mod">
        <pc:chgData name="Katrina MacKay" userId="0670298b-56f1-463c-8ea8-46d6ec08d2b8" providerId="ADAL" clId="{624D95DB-6630-3644-AA9F-F75386E51074}" dt="2024-02-21T14:53:24.957" v="9" actId="1076"/>
        <pc:sldMkLst>
          <pc:docMk/>
          <pc:sldMk cId="3412671262" sldId="289"/>
        </pc:sldMkLst>
        <pc:spChg chg="mod">
          <ac:chgData name="Katrina MacKay" userId="0670298b-56f1-463c-8ea8-46d6ec08d2b8" providerId="ADAL" clId="{624D95DB-6630-3644-AA9F-F75386E51074}" dt="2024-02-21T14:52:53.126" v="0" actId="1076"/>
          <ac:spMkLst>
            <pc:docMk/>
            <pc:sldMk cId="3412671262" sldId="289"/>
            <ac:spMk id="15" creationId="{17A8F31F-1EE8-CE47-9EDA-27F4699C0498}"/>
          </ac:spMkLst>
        </pc:spChg>
        <pc:spChg chg="mod">
          <ac:chgData name="Katrina MacKay" userId="0670298b-56f1-463c-8ea8-46d6ec08d2b8" providerId="ADAL" clId="{624D95DB-6630-3644-AA9F-F75386E51074}" dt="2024-02-21T14:53:05.725" v="3" actId="1076"/>
          <ac:spMkLst>
            <pc:docMk/>
            <pc:sldMk cId="3412671262" sldId="289"/>
            <ac:spMk id="16" creationId="{FF27FD9E-E7A3-9D1A-0FD3-417B8CD6F1F7}"/>
          </ac:spMkLst>
        </pc:spChg>
        <pc:spChg chg="mod">
          <ac:chgData name="Katrina MacKay" userId="0670298b-56f1-463c-8ea8-46d6ec08d2b8" providerId="ADAL" clId="{624D95DB-6630-3644-AA9F-F75386E51074}" dt="2024-02-21T14:53:09.720" v="4" actId="1076"/>
          <ac:spMkLst>
            <pc:docMk/>
            <pc:sldMk cId="3412671262" sldId="289"/>
            <ac:spMk id="20" creationId="{19AF15AB-B9A6-1B36-0B13-5A5DF8A37C32}"/>
          </ac:spMkLst>
        </pc:spChg>
        <pc:spChg chg="mod">
          <ac:chgData name="Katrina MacKay" userId="0670298b-56f1-463c-8ea8-46d6ec08d2b8" providerId="ADAL" clId="{624D95DB-6630-3644-AA9F-F75386E51074}" dt="2024-02-21T14:53:03.005" v="2" actId="1076"/>
          <ac:spMkLst>
            <pc:docMk/>
            <pc:sldMk cId="3412671262" sldId="289"/>
            <ac:spMk id="22" creationId="{2E3375BD-C98B-ED63-1170-5D6B75B08336}"/>
          </ac:spMkLst>
        </pc:spChg>
        <pc:spChg chg="mod">
          <ac:chgData name="Katrina MacKay" userId="0670298b-56f1-463c-8ea8-46d6ec08d2b8" providerId="ADAL" clId="{624D95DB-6630-3644-AA9F-F75386E51074}" dt="2024-02-21T14:53:12.259" v="5" actId="1076"/>
          <ac:spMkLst>
            <pc:docMk/>
            <pc:sldMk cId="3412671262" sldId="289"/>
            <ac:spMk id="26" creationId="{41F4019A-9016-5E63-F2D4-A1C2A708F79C}"/>
          </ac:spMkLst>
        </pc:spChg>
        <pc:spChg chg="mod">
          <ac:chgData name="Katrina MacKay" userId="0670298b-56f1-463c-8ea8-46d6ec08d2b8" providerId="ADAL" clId="{624D95DB-6630-3644-AA9F-F75386E51074}" dt="2024-02-21T14:53:24.957" v="9" actId="1076"/>
          <ac:spMkLst>
            <pc:docMk/>
            <pc:sldMk cId="3412671262" sldId="289"/>
            <ac:spMk id="28" creationId="{ABF78E38-79D0-265F-8F46-1C6D9DA67605}"/>
          </ac:spMkLst>
        </pc:spChg>
        <pc:spChg chg="mod">
          <ac:chgData name="Katrina MacKay" userId="0670298b-56f1-463c-8ea8-46d6ec08d2b8" providerId="ADAL" clId="{624D95DB-6630-3644-AA9F-F75386E51074}" dt="2024-02-21T14:53:16.005" v="6" actId="1076"/>
          <ac:spMkLst>
            <pc:docMk/>
            <pc:sldMk cId="3412671262" sldId="289"/>
            <ac:spMk id="30" creationId="{2AF71BCE-D36D-FBD8-9A30-06441A22FB3C}"/>
          </ac:spMkLst>
        </pc:spChg>
        <pc:spChg chg="mod">
          <ac:chgData name="Katrina MacKay" userId="0670298b-56f1-463c-8ea8-46d6ec08d2b8" providerId="ADAL" clId="{624D95DB-6630-3644-AA9F-F75386E51074}" dt="2024-02-21T14:53:22.891" v="8" actId="1076"/>
          <ac:spMkLst>
            <pc:docMk/>
            <pc:sldMk cId="3412671262" sldId="289"/>
            <ac:spMk id="32" creationId="{80337843-8ED4-9094-650D-2E6A080E6542}"/>
          </ac:spMkLst>
        </pc:spChg>
        <pc:spChg chg="mod">
          <ac:chgData name="Katrina MacKay" userId="0670298b-56f1-463c-8ea8-46d6ec08d2b8" providerId="ADAL" clId="{624D95DB-6630-3644-AA9F-F75386E51074}" dt="2024-02-21T14:53:20.072" v="7" actId="1076"/>
          <ac:spMkLst>
            <pc:docMk/>
            <pc:sldMk cId="3412671262" sldId="289"/>
            <ac:spMk id="34" creationId="{6B0E3E60-C612-5EB9-2CD8-86C00E38F143}"/>
          </ac:spMkLst>
        </pc:spChg>
      </pc:sldChg>
    </pc:docChg>
  </pc:docChgLst>
  <pc:docChgLst>
    <pc:chgData name="Katrina MacKay" userId="S::katrina.mackay@blackbaud.me::0670298b-56f1-463c-8ea8-46d6ec08d2b8" providerId="AD" clId="Web-{89B4AE6E-F316-D757-5AC6-440EB50F1C7D}"/>
    <pc:docChg chg="modSld">
      <pc:chgData name="Katrina MacKay" userId="S::katrina.mackay@blackbaud.me::0670298b-56f1-463c-8ea8-46d6ec08d2b8" providerId="AD" clId="Web-{89B4AE6E-F316-D757-5AC6-440EB50F1C7D}" dt="2024-02-28T15:48:33.791" v="3" actId="1076"/>
      <pc:docMkLst>
        <pc:docMk/>
      </pc:docMkLst>
      <pc:sldChg chg="modSp">
        <pc:chgData name="Katrina MacKay" userId="S::katrina.mackay@blackbaud.me::0670298b-56f1-463c-8ea8-46d6ec08d2b8" providerId="AD" clId="Web-{89B4AE6E-F316-D757-5AC6-440EB50F1C7D}" dt="2024-02-28T15:48:13.962" v="1" actId="20577"/>
        <pc:sldMkLst>
          <pc:docMk/>
          <pc:sldMk cId="1348927056" sldId="257"/>
        </pc:sldMkLst>
        <pc:spChg chg="mod">
          <ac:chgData name="Katrina MacKay" userId="S::katrina.mackay@blackbaud.me::0670298b-56f1-463c-8ea8-46d6ec08d2b8" providerId="AD" clId="Web-{89B4AE6E-F316-D757-5AC6-440EB50F1C7D}" dt="2024-02-28T15:48:13.962" v="1" actId="20577"/>
          <ac:spMkLst>
            <pc:docMk/>
            <pc:sldMk cId="1348927056" sldId="257"/>
            <ac:spMk id="23" creationId="{9686FD42-1420-E124-5719-5B2B03627657}"/>
          </ac:spMkLst>
        </pc:spChg>
      </pc:sldChg>
      <pc:sldChg chg="modSp">
        <pc:chgData name="Katrina MacKay" userId="S::katrina.mackay@blackbaud.me::0670298b-56f1-463c-8ea8-46d6ec08d2b8" providerId="AD" clId="Web-{89B4AE6E-F316-D757-5AC6-440EB50F1C7D}" dt="2024-02-28T15:48:33.791" v="3" actId="1076"/>
        <pc:sldMkLst>
          <pc:docMk/>
          <pc:sldMk cId="3412671262" sldId="289"/>
        </pc:sldMkLst>
        <pc:spChg chg="mod">
          <ac:chgData name="Katrina MacKay" userId="S::katrina.mackay@blackbaud.me::0670298b-56f1-463c-8ea8-46d6ec08d2b8" providerId="AD" clId="Web-{89B4AE6E-F316-D757-5AC6-440EB50F1C7D}" dt="2024-02-28T15:48:31.181" v="2" actId="1076"/>
          <ac:spMkLst>
            <pc:docMk/>
            <pc:sldMk cId="3412671262" sldId="289"/>
            <ac:spMk id="15" creationId="{17A8F31F-1EE8-CE47-9EDA-27F4699C0498}"/>
          </ac:spMkLst>
        </pc:spChg>
        <pc:spChg chg="mod">
          <ac:chgData name="Katrina MacKay" userId="S::katrina.mackay@blackbaud.me::0670298b-56f1-463c-8ea8-46d6ec08d2b8" providerId="AD" clId="Web-{89B4AE6E-F316-D757-5AC6-440EB50F1C7D}" dt="2024-02-28T15:48:33.791" v="3" actId="1076"/>
          <ac:spMkLst>
            <pc:docMk/>
            <pc:sldMk cId="3412671262" sldId="289"/>
            <ac:spMk id="24" creationId="{602CA477-3A8C-0471-D2B9-54D5A8C2405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8" name="Shape 148"/>
          <p:cNvSpPr>
            <a:spLocks noGrp="1" noRot="1" noChangeAspect="1"/>
          </p:cNvSpPr>
          <p:nvPr>
            <p:ph type="sldImg"/>
          </p:nvPr>
        </p:nvSpPr>
        <p:spPr>
          <a:xfrm>
            <a:off x="1143000" y="685800"/>
            <a:ext cx="4572000" cy="3429000"/>
          </a:xfrm>
          <a:prstGeom prst="rect">
            <a:avLst/>
          </a:prstGeom>
        </p:spPr>
        <p:txBody>
          <a:bodyPr/>
          <a:lstStyle/>
          <a:p>
            <a:endParaRPr/>
          </a:p>
        </p:txBody>
      </p:sp>
      <p:sp>
        <p:nvSpPr>
          <p:cNvPr id="149" name="Shape 149"/>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Helvetica Neue"/>
      </a:defRPr>
    </a:lvl1pPr>
    <a:lvl2pPr indent="228600" defTabSz="457200" latinLnBrk="0">
      <a:lnSpc>
        <a:spcPct val="117999"/>
      </a:lnSpc>
      <a:defRPr sz="2200">
        <a:latin typeface="+mn-lt"/>
        <a:ea typeface="+mn-ea"/>
        <a:cs typeface="+mn-cs"/>
        <a:sym typeface="Helvetica Neue"/>
      </a:defRPr>
    </a:lvl2pPr>
    <a:lvl3pPr indent="457200" defTabSz="457200" latinLnBrk="0">
      <a:lnSpc>
        <a:spcPct val="117999"/>
      </a:lnSpc>
      <a:defRPr sz="2200">
        <a:latin typeface="+mn-lt"/>
        <a:ea typeface="+mn-ea"/>
        <a:cs typeface="+mn-cs"/>
        <a:sym typeface="Helvetica Neue"/>
      </a:defRPr>
    </a:lvl3pPr>
    <a:lvl4pPr indent="685800" defTabSz="457200" latinLnBrk="0">
      <a:lnSpc>
        <a:spcPct val="117999"/>
      </a:lnSpc>
      <a:defRPr sz="2200">
        <a:latin typeface="+mn-lt"/>
        <a:ea typeface="+mn-ea"/>
        <a:cs typeface="+mn-cs"/>
        <a:sym typeface="Helvetica Neue"/>
      </a:defRPr>
    </a:lvl4pPr>
    <a:lvl5pPr indent="914400" defTabSz="457200" latinLnBrk="0">
      <a:lnSpc>
        <a:spcPct val="117999"/>
      </a:lnSpc>
      <a:defRPr sz="2200">
        <a:latin typeface="+mn-lt"/>
        <a:ea typeface="+mn-ea"/>
        <a:cs typeface="+mn-cs"/>
        <a:sym typeface="Helvetica Neue"/>
      </a:defRPr>
    </a:lvl5pPr>
    <a:lvl6pPr indent="1143000" defTabSz="457200" latinLnBrk="0">
      <a:lnSpc>
        <a:spcPct val="117999"/>
      </a:lnSpc>
      <a:defRPr sz="2200">
        <a:latin typeface="+mn-lt"/>
        <a:ea typeface="+mn-ea"/>
        <a:cs typeface="+mn-cs"/>
        <a:sym typeface="Helvetica Neue"/>
      </a:defRPr>
    </a:lvl6pPr>
    <a:lvl7pPr indent="1371600" defTabSz="457200" latinLnBrk="0">
      <a:lnSpc>
        <a:spcPct val="117999"/>
      </a:lnSpc>
      <a:defRPr sz="2200">
        <a:latin typeface="+mn-lt"/>
        <a:ea typeface="+mn-ea"/>
        <a:cs typeface="+mn-cs"/>
        <a:sym typeface="Helvetica Neue"/>
      </a:defRPr>
    </a:lvl7pPr>
    <a:lvl8pPr indent="1600200" defTabSz="457200" latinLnBrk="0">
      <a:lnSpc>
        <a:spcPct val="117999"/>
      </a:lnSpc>
      <a:defRPr sz="2200">
        <a:latin typeface="+mn-lt"/>
        <a:ea typeface="+mn-ea"/>
        <a:cs typeface="+mn-cs"/>
        <a:sym typeface="Helvetica Neue"/>
      </a:defRPr>
    </a:lvl8pPr>
    <a:lvl9pPr indent="1828800" defTabSz="457200" latinLnBrk="0">
      <a:lnSpc>
        <a:spcPct val="117999"/>
      </a:lnSpc>
      <a:defRPr sz="2200">
        <a:latin typeface="+mn-lt"/>
        <a:ea typeface="+mn-ea"/>
        <a:cs typeface="+mn-cs"/>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solidFill>
                <a:srgbClr val="000000"/>
              </a:solidFill>
              <a:latin typeface="Helvetica Neue"/>
            </a:endParaRPr>
          </a:p>
        </p:txBody>
      </p:sp>
    </p:spTree>
    <p:extLst>
      <p:ext uri="{BB962C8B-B14F-4D97-AF65-F5344CB8AC3E}">
        <p14:creationId xmlns:p14="http://schemas.microsoft.com/office/powerpoint/2010/main" val="96631071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48FA83-A6F7-93E9-6D41-F2A04FBAAD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013A855-9366-0AA4-9EEC-2E4DCDEA1B8F}"/>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988780D4-B294-6203-01A1-3DFE31FB1473}"/>
              </a:ext>
            </a:extLst>
          </p:cNvPr>
          <p:cNvSpPr>
            <a:spLocks noGrp="1"/>
          </p:cNvSpPr>
          <p:nvPr>
            <p:ph type="body" idx="1"/>
          </p:nvPr>
        </p:nvSpPr>
        <p:spPr/>
        <p:txBody>
          <a:bodyPr/>
          <a:lstStyle/>
          <a:p>
            <a:r>
              <a:rPr lang="en-US" sz="800">
                <a:cs typeface="Calibri"/>
              </a:rPr>
              <a:t>Review these other top tips from the panel of engineers who answered students' questions during Tomorrow's Engineers Week 2023.</a:t>
            </a:r>
          </a:p>
          <a:p>
            <a:endParaRPr lang="en-US" sz="800">
              <a:cs typeface="Calibri"/>
            </a:endParaRPr>
          </a:p>
          <a:p>
            <a:r>
              <a:rPr lang="en-US" sz="800">
                <a:cs typeface="Calibri"/>
              </a:rPr>
              <a:t>Briefly discuss each question and, importantly, ask students to suggest at least one specific action they could take to act upon each tip. The tips provide vital ideas for every student and lead into the action-planning prompts on the final slide.</a:t>
            </a:r>
          </a:p>
        </p:txBody>
      </p:sp>
    </p:spTree>
    <p:extLst>
      <p:ext uri="{BB962C8B-B14F-4D97-AF65-F5344CB8AC3E}">
        <p14:creationId xmlns:p14="http://schemas.microsoft.com/office/powerpoint/2010/main" val="18835958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A0205A-B508-6882-0253-5342487103B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CD7C1E3-9773-D9DD-0DF1-593CA0EAECB7}"/>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08E15240-9AEE-10A3-3955-A580E6D48A20}"/>
              </a:ext>
            </a:extLst>
          </p:cNvPr>
          <p:cNvSpPr>
            <a:spLocks noGrp="1"/>
          </p:cNvSpPr>
          <p:nvPr>
            <p:ph type="body" idx="1"/>
          </p:nvPr>
        </p:nvSpPr>
        <p:spPr/>
        <p:txBody>
          <a:bodyPr/>
          <a:lstStyle/>
          <a:p>
            <a:r>
              <a:rPr lang="en-US" sz="800">
                <a:cs typeface="Calibri"/>
              </a:rPr>
              <a:t>This final slide is a call to action for every student. It shows a pathway towards a rewarding career.</a:t>
            </a:r>
          </a:p>
          <a:p>
            <a:endParaRPr lang="en-US" sz="800">
              <a:cs typeface="Calibri"/>
            </a:endParaRPr>
          </a:p>
          <a:p>
            <a:r>
              <a:rPr lang="en-US" sz="800">
                <a:cs typeface="Calibri"/>
              </a:rPr>
              <a:t>Use the optional activity sheet or plain paper to make notes on each step.</a:t>
            </a:r>
          </a:p>
          <a:p>
            <a:endParaRPr lang="en-US" sz="800">
              <a:cs typeface="Calibri"/>
            </a:endParaRPr>
          </a:p>
          <a:p>
            <a:r>
              <a:rPr lang="en-US" sz="800">
                <a:cs typeface="Calibri"/>
              </a:rPr>
              <a:t>Highlight, however, that students should not do each thing only once. Reflecting, building and maintaining a growth mindset, getting involved to build skills and confidence, and being open to and exploring new opportunities is a continual and exciting process.</a:t>
            </a:r>
          </a:p>
          <a:p>
            <a:endParaRPr lang="en-US" sz="800">
              <a:cs typeface="Calibri"/>
            </a:endParaRPr>
          </a:p>
          <a:p>
            <a:r>
              <a:rPr lang="en-US" sz="800">
                <a:cs typeface="Calibri"/>
              </a:rPr>
              <a:t>Each one of the people they have met in the case study slides has taken opportunities to develop their career in a new direction. If you have time, go back to each slide to identify these.</a:t>
            </a:r>
          </a:p>
        </p:txBody>
      </p:sp>
    </p:spTree>
    <p:extLst>
      <p:ext uri="{BB962C8B-B14F-4D97-AF65-F5344CB8AC3E}">
        <p14:creationId xmlns:p14="http://schemas.microsoft.com/office/powerpoint/2010/main" val="40454864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indent="0">
              <a:buNone/>
            </a:pPr>
            <a:endParaRPr lang="en-US">
              <a:cs typeface="Segoe UI"/>
            </a:endParaRPr>
          </a:p>
        </p:txBody>
      </p:sp>
    </p:spTree>
    <p:extLst>
      <p:ext uri="{BB962C8B-B14F-4D97-AF65-F5344CB8AC3E}">
        <p14:creationId xmlns:p14="http://schemas.microsoft.com/office/powerpoint/2010/main" val="3174598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41994959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11635463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6543436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GB"/>
          </a:p>
        </p:txBody>
      </p:sp>
    </p:spTree>
    <p:extLst>
      <p:ext uri="{BB962C8B-B14F-4D97-AF65-F5344CB8AC3E}">
        <p14:creationId xmlns:p14="http://schemas.microsoft.com/office/powerpoint/2010/main" val="75392754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sz="800">
                <a:cs typeface="Calibri"/>
              </a:rPr>
              <a:t>The following slides introduce 4 engineers with fascinating and unusual careers. Each slide briefly outlines their inspiration to become an engineer, their role, the impact they make and a top tip they have shared. Two plenary slides provide even more top career tips from real engineers, and prompt students with specific actions they can take to follow up on these tips to begin their journey towards a rewarding career.</a:t>
            </a:r>
          </a:p>
          <a:p>
            <a:endParaRPr lang="en-US" sz="800">
              <a:cs typeface="Calibri"/>
            </a:endParaRPr>
          </a:p>
          <a:p>
            <a:r>
              <a:rPr lang="en-US" sz="800">
                <a:cs typeface="Calibri"/>
              </a:rPr>
              <a:t>As you read each slide together, prime students to look out for mentions of:</a:t>
            </a:r>
          </a:p>
          <a:p>
            <a:endParaRPr lang="en-US" sz="800">
              <a:cs typeface="Calibri"/>
            </a:endParaRPr>
          </a:p>
          <a:p>
            <a:pPr marL="171450" indent="-171450">
              <a:buFont typeface="Calibri"/>
              <a:buChar char="-"/>
            </a:pPr>
            <a:r>
              <a:rPr lang="en-US" sz="800">
                <a:cs typeface="Calibri"/>
              </a:rPr>
              <a:t>Opportunities or changes in career focus – all of the engineers have changed role, or even career.</a:t>
            </a:r>
          </a:p>
          <a:p>
            <a:pPr marL="171450" indent="-171450">
              <a:buFont typeface="Calibri"/>
              <a:buChar char="-"/>
            </a:pPr>
            <a:r>
              <a:rPr lang="en-US" sz="800">
                <a:cs typeface="Calibri"/>
              </a:rPr>
              <a:t>Any mention of skills or personal qualities – all of the engineers mention important skills that help them, or ways to develop these skills.</a:t>
            </a:r>
          </a:p>
          <a:p>
            <a:endParaRPr lang="en-US" sz="800">
              <a:cs typeface="Calibri"/>
            </a:endParaRPr>
          </a:p>
          <a:p>
            <a:pPr marL="171450" indent="-171450">
              <a:buFont typeface="Calibri"/>
              <a:buChar char="-"/>
            </a:pPr>
            <a:r>
              <a:rPr lang="en-US" sz="800">
                <a:cs typeface="Calibri"/>
              </a:rPr>
              <a:t>Krystina was inspired to become an engineer by visiting an air show. Where else could students visit if they want to see more about engineering? (For example a museum, careers fair, etc.)</a:t>
            </a:r>
          </a:p>
          <a:p>
            <a:pPr marL="171450" indent="-171450">
              <a:buFont typeface="Calibri"/>
              <a:buChar char="-"/>
            </a:pPr>
            <a:r>
              <a:rPr lang="en-US" sz="800">
                <a:cs typeface="Calibri"/>
              </a:rPr>
              <a:t>Can students name any skills that allowed Krystina to transfer from working on aircraft systems to submarine systems? (Soft skills, such as communication, adaptability and a willingness to learn.)</a:t>
            </a:r>
          </a:p>
          <a:p>
            <a:pPr marL="171450" indent="-171450">
              <a:buFont typeface="Calibri"/>
              <a:buChar char="-"/>
            </a:pPr>
            <a:r>
              <a:rPr lang="en-US" sz="800">
                <a:cs typeface="Calibri"/>
              </a:rPr>
              <a:t>What positive impact on the world might students want to make and can they think of an engineering career that might help them do this?</a:t>
            </a:r>
          </a:p>
          <a:p>
            <a:pPr marL="171450" indent="-171450">
              <a:buFont typeface="Calibri"/>
              <a:buChar char="-"/>
            </a:pPr>
            <a:endParaRPr lang="en-US" sz="800">
              <a:cs typeface="Calibri"/>
            </a:endParaRPr>
          </a:p>
          <a:p>
            <a:r>
              <a:rPr lang="en-US" sz="800">
                <a:cs typeface="Calibri"/>
              </a:rPr>
              <a:t>Highlight to students any careers websites or quizzes your school offers.</a:t>
            </a:r>
          </a:p>
        </p:txBody>
      </p:sp>
    </p:spTree>
    <p:extLst>
      <p:ext uri="{BB962C8B-B14F-4D97-AF65-F5344CB8AC3E}">
        <p14:creationId xmlns:p14="http://schemas.microsoft.com/office/powerpoint/2010/main" val="40246545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0A95FC-F97E-B579-8BA4-A25CA0B8EE2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1B1B161-142C-96C8-7CE1-3334076AA07D}"/>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FFB92AA5-E1D9-153E-804F-A60CF862B365}"/>
              </a:ext>
            </a:extLst>
          </p:cNvPr>
          <p:cNvSpPr>
            <a:spLocks noGrp="1"/>
          </p:cNvSpPr>
          <p:nvPr>
            <p:ph type="body" idx="1"/>
          </p:nvPr>
        </p:nvSpPr>
        <p:spPr/>
        <p:txBody>
          <a:bodyPr/>
          <a:lstStyle/>
          <a:p>
            <a:pPr marL="285750" indent="-285750">
              <a:buFont typeface="Arial"/>
              <a:buChar char="•"/>
            </a:pPr>
            <a:r>
              <a:rPr lang="en-US" sz="800">
                <a:cs typeface="Calibri"/>
              </a:rPr>
              <a:t>Rachel's inspiration is based on how she would like to work. What skills or qualities would students like to be able to express through work? (For example helping others, working practically, being enterprising.)</a:t>
            </a:r>
          </a:p>
          <a:p>
            <a:pPr marL="285750" indent="-285750">
              <a:buFont typeface="Arial"/>
              <a:buChar char="•"/>
            </a:pPr>
            <a:r>
              <a:rPr lang="en-US" sz="800">
                <a:cs typeface="Calibri"/>
              </a:rPr>
              <a:t>Again, Rachel describes her impact in terms of making the world a batter place. What specific areas of life would students like to tackle and help to improve?</a:t>
            </a:r>
          </a:p>
          <a:p>
            <a:pPr marL="285750" indent="-285750">
              <a:buFont typeface="Arial"/>
              <a:buChar char="•"/>
            </a:pPr>
            <a:r>
              <a:rPr lang="en-US" sz="800">
                <a:cs typeface="Calibri"/>
              </a:rPr>
              <a:t>Signpost students to any STEM or careers competitions your school supports, or challenge them to research opportunities online.</a:t>
            </a:r>
          </a:p>
        </p:txBody>
      </p:sp>
    </p:spTree>
    <p:extLst>
      <p:ext uri="{BB962C8B-B14F-4D97-AF65-F5344CB8AC3E}">
        <p14:creationId xmlns:p14="http://schemas.microsoft.com/office/powerpoint/2010/main" val="33843336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9717D4-835C-C06E-C05F-8716144773F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9D4F36D-DC24-7B69-873A-780A04BA14DB}"/>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0FCB57C7-8243-5830-40CD-9FE83082EEAE}"/>
              </a:ext>
            </a:extLst>
          </p:cNvPr>
          <p:cNvSpPr>
            <a:spLocks noGrp="1"/>
          </p:cNvSpPr>
          <p:nvPr>
            <p:ph type="body" idx="1"/>
          </p:nvPr>
        </p:nvSpPr>
        <p:spPr/>
        <p:txBody>
          <a:bodyPr/>
          <a:lstStyle/>
          <a:p>
            <a:pPr marL="285750" indent="-285750">
              <a:buFont typeface="Arial"/>
              <a:buChar char="•"/>
            </a:pPr>
            <a:r>
              <a:rPr lang="en-US" sz="800">
                <a:cs typeface="Calibri"/>
              </a:rPr>
              <a:t>Lucy took part in a 'residency' at the Tate Modern in London, where she was able to explore and begin to learn some of the technical skills she now applies (a residency is where someone like an artist is supported to work, learn and teach others for a period of time).</a:t>
            </a:r>
          </a:p>
          <a:p>
            <a:pPr marL="285750" indent="-285750">
              <a:buFont typeface="Arial"/>
              <a:buChar char="•"/>
            </a:pPr>
            <a:r>
              <a:rPr lang="en-US" sz="800">
                <a:cs typeface="Calibri"/>
              </a:rPr>
              <a:t>Can students think of ways that an engineer might allow them to be creative, as well as logical? (For example to design objects, mechanisms or structures, or to find novel ways of solving important problems.)</a:t>
            </a:r>
          </a:p>
          <a:p>
            <a:pPr marL="285750" indent="-285750">
              <a:buFont typeface="Arial"/>
              <a:buChar char="•"/>
            </a:pPr>
            <a:r>
              <a:rPr lang="en-US" sz="800">
                <a:cs typeface="Calibri"/>
              </a:rPr>
              <a:t>Lucy frames her impact in terms of how her VR experiences help people to engage with important topics, which includes how she can be a role model and positive influence for women in technical roles. How do students think engineers can help, in a broad sense, to include everyone?</a:t>
            </a:r>
          </a:p>
          <a:p>
            <a:pPr marL="285750" indent="-285750">
              <a:buFont typeface="Arial"/>
              <a:buChar char="•"/>
            </a:pPr>
            <a:r>
              <a:rPr lang="en-US" sz="800">
                <a:cs typeface="Calibri"/>
              </a:rPr>
              <a:t>What would students like to learn to do? (This might include anything from learning to code to 3D modelling for architecture or animation). Challenge students to find some free or open-source tools and tutorials that they could use right now.</a:t>
            </a:r>
          </a:p>
        </p:txBody>
      </p:sp>
    </p:spTree>
    <p:extLst>
      <p:ext uri="{BB962C8B-B14F-4D97-AF65-F5344CB8AC3E}">
        <p14:creationId xmlns:p14="http://schemas.microsoft.com/office/powerpoint/2010/main" val="28830973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7248D0-7056-2B3A-3F48-963B794A19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EF0B97-D3D6-FCE4-7088-7FBC3DAE03B0}"/>
              </a:ext>
            </a:extLst>
          </p:cNvPr>
          <p:cNvSpPr>
            <a:spLocks noGrp="1" noRot="1" noChangeAspect="1"/>
          </p:cNvSpPr>
          <p:nvPr>
            <p:ph type="sldImg"/>
          </p:nvPr>
        </p:nvSpPr>
        <p:spPr>
          <a:xfrm>
            <a:off x="381000" y="685800"/>
            <a:ext cx="6096000" cy="3429000"/>
          </a:xfrm>
        </p:spPr>
      </p:sp>
      <p:sp>
        <p:nvSpPr>
          <p:cNvPr id="3" name="Notes Placeholder 2">
            <a:extLst>
              <a:ext uri="{FF2B5EF4-FFF2-40B4-BE49-F238E27FC236}">
                <a16:creationId xmlns:a16="http://schemas.microsoft.com/office/drawing/2014/main" id="{4CD84B76-A5F4-7536-F3F6-799230DD65C0}"/>
              </a:ext>
            </a:extLst>
          </p:cNvPr>
          <p:cNvSpPr>
            <a:spLocks noGrp="1"/>
          </p:cNvSpPr>
          <p:nvPr>
            <p:ph type="body" idx="1"/>
          </p:nvPr>
        </p:nvSpPr>
        <p:spPr/>
        <p:txBody>
          <a:bodyPr/>
          <a:lstStyle/>
          <a:p>
            <a:pPr marL="285750" indent="-285750">
              <a:buFont typeface="Arial"/>
              <a:buChar char="•"/>
            </a:pPr>
            <a:r>
              <a:rPr lang="en-US" sz="800">
                <a:cs typeface="Calibri"/>
              </a:rPr>
              <a:t>Do students know what 'net zero' means? (Net zero describes no longer adding to any of the greenhouse gases like carbon dioxide and methane in our atmosphere, which are the cause of the present climate emergency. Achieving net zero means finding ways to produce and use energy without emitting these gases, for example from burning fossil fuels in power stations or vehicles.)</a:t>
            </a:r>
          </a:p>
          <a:p>
            <a:pPr marL="285750" indent="-285750">
              <a:buFont typeface="Arial"/>
              <a:buChar char="•"/>
            </a:pPr>
            <a:r>
              <a:rPr lang="en-US" sz="800">
                <a:cs typeface="Calibri"/>
              </a:rPr>
              <a:t>A marine engineer works on large boats and ships, while a fusion engineer works on nuclear power projects.</a:t>
            </a:r>
          </a:p>
          <a:p>
            <a:pPr marL="285750" indent="-285750">
              <a:buFont typeface="Arial"/>
              <a:buChar char="•"/>
            </a:pPr>
            <a:r>
              <a:rPr lang="en-US" sz="800">
                <a:cs typeface="Calibri"/>
              </a:rPr>
              <a:t>Can students name some other areas of life where as engineers they might contribute to achieving net zero? (This covers everything from power generation, storage and distribution to transport, farming, manufacturing, construction and building operation/management.)</a:t>
            </a:r>
          </a:p>
          <a:p>
            <a:pPr marL="285750" indent="-285750">
              <a:buFont typeface="Arial"/>
              <a:buChar char="•"/>
            </a:pPr>
            <a:r>
              <a:rPr lang="en-US" sz="800">
                <a:cs typeface="Calibri"/>
              </a:rPr>
              <a:t>Mike's top tip highlights the importance of being open to and exploring opportunities – you never know what might come along. Can students describe what kind of attitude might help them do this? (Being open and interested, curious and using their initiative all will be important.)</a:t>
            </a:r>
          </a:p>
        </p:txBody>
      </p:sp>
    </p:spTree>
    <p:extLst>
      <p:ext uri="{BB962C8B-B14F-4D97-AF65-F5344CB8AC3E}">
        <p14:creationId xmlns:p14="http://schemas.microsoft.com/office/powerpoint/2010/main" val="34842601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 &amp; Bullets">
    <p:spTree>
      <p:nvGrpSpPr>
        <p:cNvPr id="1" name=""/>
        <p:cNvGrpSpPr/>
        <p:nvPr/>
      </p:nvGrpSpPr>
      <p:grpSpPr>
        <a:xfrm>
          <a:off x="0" y="0"/>
          <a:ext cx="0" cy="0"/>
          <a:chOff x="0" y="0"/>
          <a:chExt cx="0" cy="0"/>
        </a:xfrm>
      </p:grpSpPr>
      <p:grpSp>
        <p:nvGrpSpPr>
          <p:cNvPr id="2" name="Graphic 6">
            <a:extLst>
              <a:ext uri="{FF2B5EF4-FFF2-40B4-BE49-F238E27FC236}">
                <a16:creationId xmlns:a16="http://schemas.microsoft.com/office/drawing/2014/main" id="{23443141-B644-2FB9-D75B-D05966EC1108}"/>
              </a:ext>
            </a:extLst>
          </p:cNvPr>
          <p:cNvGrpSpPr/>
          <p:nvPr userDrawn="1"/>
        </p:nvGrpSpPr>
        <p:grpSpPr>
          <a:xfrm>
            <a:off x="6523398" y="2748878"/>
            <a:ext cx="11373386" cy="4913992"/>
            <a:chOff x="6523398" y="2697589"/>
            <a:chExt cx="11373386" cy="4913992"/>
          </a:xfrm>
        </p:grpSpPr>
        <p:sp>
          <p:nvSpPr>
            <p:cNvPr id="3" name="Freeform 2">
              <a:extLst>
                <a:ext uri="{FF2B5EF4-FFF2-40B4-BE49-F238E27FC236}">
                  <a16:creationId xmlns:a16="http://schemas.microsoft.com/office/drawing/2014/main" id="{BC5F7CFC-6F38-BA6E-C47E-79850C503E23}"/>
                </a:ext>
              </a:extLst>
            </p:cNvPr>
            <p:cNvSpPr/>
            <p:nvPr/>
          </p:nvSpPr>
          <p:spPr>
            <a:xfrm>
              <a:off x="12374299" y="6346639"/>
              <a:ext cx="1543961" cy="1254092"/>
            </a:xfrm>
            <a:custGeom>
              <a:avLst/>
              <a:gdLst>
                <a:gd name="connsiteX0" fmla="*/ 6949 w 1543961"/>
                <a:gd name="connsiteY0" fmla="*/ 173175 h 1254092"/>
                <a:gd name="connsiteX1" fmla="*/ 0 w 1543961"/>
                <a:gd name="connsiteY1" fmla="*/ 114337 h 1254092"/>
                <a:gd name="connsiteX2" fmla="*/ 122861 w 1543961"/>
                <a:gd name="connsiteY2" fmla="*/ 0 h 1254092"/>
                <a:gd name="connsiteX3" fmla="*/ 261427 w 1543961"/>
                <a:gd name="connsiteY3" fmla="*/ 124769 h 1254092"/>
                <a:gd name="connsiteX4" fmla="*/ 408470 w 1543961"/>
                <a:gd name="connsiteY4" fmla="*/ 860867 h 1254092"/>
                <a:gd name="connsiteX5" fmla="*/ 411945 w 1543961"/>
                <a:gd name="connsiteY5" fmla="*/ 860867 h 1254092"/>
                <a:gd name="connsiteX6" fmla="*/ 636958 w 1543961"/>
                <a:gd name="connsiteY6" fmla="*/ 102236 h 1254092"/>
                <a:gd name="connsiteX7" fmla="*/ 772050 w 1543961"/>
                <a:gd name="connsiteY7" fmla="*/ 139 h 1254092"/>
                <a:gd name="connsiteX8" fmla="*/ 907141 w 1543961"/>
                <a:gd name="connsiteY8" fmla="*/ 102236 h 1254092"/>
                <a:gd name="connsiteX9" fmla="*/ 1132015 w 1543961"/>
                <a:gd name="connsiteY9" fmla="*/ 861006 h 1254092"/>
                <a:gd name="connsiteX10" fmla="*/ 1135490 w 1543961"/>
                <a:gd name="connsiteY10" fmla="*/ 861006 h 1254092"/>
                <a:gd name="connsiteX11" fmla="*/ 1282673 w 1543961"/>
                <a:gd name="connsiteY11" fmla="*/ 124909 h 1254092"/>
                <a:gd name="connsiteX12" fmla="*/ 1421239 w 1543961"/>
                <a:gd name="connsiteY12" fmla="*/ 139 h 1254092"/>
                <a:gd name="connsiteX13" fmla="*/ 1543961 w 1543961"/>
                <a:gd name="connsiteY13" fmla="*/ 114476 h 1254092"/>
                <a:gd name="connsiteX14" fmla="*/ 1537151 w 1543961"/>
                <a:gd name="connsiteY14" fmla="*/ 173314 h 1254092"/>
                <a:gd name="connsiteX15" fmla="*/ 1317141 w 1543961"/>
                <a:gd name="connsiteY15" fmla="*/ 1119030 h 1254092"/>
                <a:gd name="connsiteX16" fmla="*/ 1145775 w 1543961"/>
                <a:gd name="connsiteY16" fmla="*/ 1254092 h 1254092"/>
                <a:gd name="connsiteX17" fmla="*/ 974409 w 1543961"/>
                <a:gd name="connsiteY17" fmla="*/ 1127514 h 1254092"/>
                <a:gd name="connsiteX18" fmla="*/ 773718 w 1543961"/>
                <a:gd name="connsiteY18" fmla="*/ 459018 h 1254092"/>
                <a:gd name="connsiteX19" fmla="*/ 770243 w 1543961"/>
                <a:gd name="connsiteY19" fmla="*/ 459018 h 1254092"/>
                <a:gd name="connsiteX20" fmla="*/ 569274 w 1543961"/>
                <a:gd name="connsiteY20" fmla="*/ 1127514 h 1254092"/>
                <a:gd name="connsiteX21" fmla="*/ 397908 w 1543961"/>
                <a:gd name="connsiteY21" fmla="*/ 1253953 h 1254092"/>
                <a:gd name="connsiteX22" fmla="*/ 226542 w 1543961"/>
                <a:gd name="connsiteY22" fmla="*/ 1118751 h 1254092"/>
                <a:gd name="connsiteX23" fmla="*/ 6810 w 1543961"/>
                <a:gd name="connsiteY23" fmla="*/ 173036 h 1254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43961" h="1254092">
                  <a:moveTo>
                    <a:pt x="6949" y="173175"/>
                  </a:moveTo>
                  <a:cubicBezTo>
                    <a:pt x="1806" y="150641"/>
                    <a:pt x="0" y="138540"/>
                    <a:pt x="0" y="114337"/>
                  </a:cubicBezTo>
                  <a:cubicBezTo>
                    <a:pt x="0" y="58838"/>
                    <a:pt x="46698" y="0"/>
                    <a:pt x="122861" y="0"/>
                  </a:cubicBezTo>
                  <a:cubicBezTo>
                    <a:pt x="205972" y="0"/>
                    <a:pt x="245722" y="48544"/>
                    <a:pt x="261427" y="124769"/>
                  </a:cubicBezTo>
                  <a:lnTo>
                    <a:pt x="408470" y="860867"/>
                  </a:lnTo>
                  <a:lnTo>
                    <a:pt x="411945" y="860867"/>
                  </a:lnTo>
                  <a:lnTo>
                    <a:pt x="636958" y="102236"/>
                  </a:lnTo>
                  <a:cubicBezTo>
                    <a:pt x="655999" y="39921"/>
                    <a:pt x="707979" y="139"/>
                    <a:pt x="772050" y="139"/>
                  </a:cubicBezTo>
                  <a:cubicBezTo>
                    <a:pt x="836121" y="139"/>
                    <a:pt x="888101" y="39921"/>
                    <a:pt x="907141" y="102236"/>
                  </a:cubicBezTo>
                  <a:lnTo>
                    <a:pt x="1132015" y="861006"/>
                  </a:lnTo>
                  <a:lnTo>
                    <a:pt x="1135490" y="861006"/>
                  </a:lnTo>
                  <a:lnTo>
                    <a:pt x="1282673" y="124909"/>
                  </a:lnTo>
                  <a:cubicBezTo>
                    <a:pt x="1298378" y="48684"/>
                    <a:pt x="1338127" y="139"/>
                    <a:pt x="1421239" y="139"/>
                  </a:cubicBezTo>
                  <a:cubicBezTo>
                    <a:pt x="1497401" y="139"/>
                    <a:pt x="1544100" y="59116"/>
                    <a:pt x="1543961" y="114476"/>
                  </a:cubicBezTo>
                  <a:cubicBezTo>
                    <a:pt x="1543961" y="138679"/>
                    <a:pt x="1542293" y="150780"/>
                    <a:pt x="1537151" y="173314"/>
                  </a:cubicBezTo>
                  <a:lnTo>
                    <a:pt x="1317141" y="1119030"/>
                  </a:lnTo>
                  <a:cubicBezTo>
                    <a:pt x="1299768" y="1191777"/>
                    <a:pt x="1242785" y="1254231"/>
                    <a:pt x="1145775" y="1254092"/>
                  </a:cubicBezTo>
                  <a:cubicBezTo>
                    <a:pt x="1060856" y="1254092"/>
                    <a:pt x="995117" y="1198731"/>
                    <a:pt x="974409" y="1127514"/>
                  </a:cubicBezTo>
                  <a:lnTo>
                    <a:pt x="773718" y="459018"/>
                  </a:lnTo>
                  <a:lnTo>
                    <a:pt x="770243" y="459018"/>
                  </a:lnTo>
                  <a:lnTo>
                    <a:pt x="569274" y="1127514"/>
                  </a:lnTo>
                  <a:cubicBezTo>
                    <a:pt x="548565" y="1198453"/>
                    <a:pt x="482826" y="1253953"/>
                    <a:pt x="397908" y="1253953"/>
                  </a:cubicBezTo>
                  <a:cubicBezTo>
                    <a:pt x="301037" y="1253953"/>
                    <a:pt x="243915" y="1191638"/>
                    <a:pt x="226542" y="1118751"/>
                  </a:cubicBezTo>
                  <a:lnTo>
                    <a:pt x="6810" y="173036"/>
                  </a:lnTo>
                  <a:close/>
                </a:path>
              </a:pathLst>
            </a:custGeom>
            <a:solidFill>
              <a:srgbClr val="FFFFFF"/>
            </a:solidFill>
            <a:ln w="0" cap="flat">
              <a:noFill/>
              <a:prstDash val="solid"/>
              <a:miter/>
            </a:ln>
          </p:spPr>
          <p:txBody>
            <a:bodyPr rtlCol="0" anchor="ctr"/>
            <a:lstStyle/>
            <a:p>
              <a:endParaRPr lang="en-US"/>
            </a:p>
          </p:txBody>
        </p:sp>
        <p:sp>
          <p:nvSpPr>
            <p:cNvPr id="4" name="Freeform 3">
              <a:extLst>
                <a:ext uri="{FF2B5EF4-FFF2-40B4-BE49-F238E27FC236}">
                  <a16:creationId xmlns:a16="http://schemas.microsoft.com/office/drawing/2014/main" id="{600C147B-E1F2-EB29-B689-16A43FA0DE52}"/>
                </a:ext>
              </a:extLst>
            </p:cNvPr>
            <p:cNvSpPr/>
            <p:nvPr/>
          </p:nvSpPr>
          <p:spPr>
            <a:xfrm>
              <a:off x="13885043" y="6648339"/>
              <a:ext cx="894771" cy="963102"/>
            </a:xfrm>
            <a:custGeom>
              <a:avLst/>
              <a:gdLst>
                <a:gd name="connsiteX0" fmla="*/ 254478 w 894771"/>
                <a:gd name="connsiteY0" fmla="*/ 564592 h 963102"/>
                <a:gd name="connsiteX1" fmla="*/ 489915 w 894771"/>
                <a:gd name="connsiteY1" fmla="*/ 744721 h 963102"/>
                <a:gd name="connsiteX2" fmla="*/ 772050 w 894771"/>
                <a:gd name="connsiteY2" fmla="*/ 644294 h 963102"/>
                <a:gd name="connsiteX3" fmla="*/ 874064 w 894771"/>
                <a:gd name="connsiteY3" fmla="*/ 751815 h 963102"/>
                <a:gd name="connsiteX4" fmla="*/ 467260 w 894771"/>
                <a:gd name="connsiteY4" fmla="*/ 963102 h 963102"/>
                <a:gd name="connsiteX5" fmla="*/ 0 w 894771"/>
                <a:gd name="connsiteY5" fmla="*/ 483220 h 963102"/>
                <a:gd name="connsiteX6" fmla="*/ 446552 w 894771"/>
                <a:gd name="connsiteY6" fmla="*/ 0 h 963102"/>
                <a:gd name="connsiteX7" fmla="*/ 894772 w 894771"/>
                <a:gd name="connsiteY7" fmla="*/ 453871 h 963102"/>
                <a:gd name="connsiteX8" fmla="*/ 785671 w 894771"/>
                <a:gd name="connsiteY8" fmla="*/ 564731 h 963102"/>
                <a:gd name="connsiteX9" fmla="*/ 254339 w 894771"/>
                <a:gd name="connsiteY9" fmla="*/ 564731 h 963102"/>
                <a:gd name="connsiteX10" fmla="*/ 645715 w 894771"/>
                <a:gd name="connsiteY10" fmla="*/ 398372 h 963102"/>
                <a:gd name="connsiteX11" fmla="*/ 446691 w 894771"/>
                <a:gd name="connsiteY11" fmla="*/ 207810 h 963102"/>
                <a:gd name="connsiteX12" fmla="*/ 249335 w 894771"/>
                <a:gd name="connsiteY12" fmla="*/ 398372 h 963102"/>
                <a:gd name="connsiteX13" fmla="*/ 645715 w 894771"/>
                <a:gd name="connsiteY13" fmla="*/ 398372 h 963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94771" h="963102">
                  <a:moveTo>
                    <a:pt x="254478" y="564592"/>
                  </a:moveTo>
                  <a:cubicBezTo>
                    <a:pt x="271851" y="687553"/>
                    <a:pt x="373864" y="744721"/>
                    <a:pt x="489915" y="744721"/>
                  </a:cubicBezTo>
                  <a:cubicBezTo>
                    <a:pt x="617918" y="744721"/>
                    <a:pt x="706311" y="644294"/>
                    <a:pt x="772050" y="644294"/>
                  </a:cubicBezTo>
                  <a:cubicBezTo>
                    <a:pt x="825559" y="644294"/>
                    <a:pt x="874064" y="698124"/>
                    <a:pt x="874064" y="751815"/>
                  </a:cubicBezTo>
                  <a:cubicBezTo>
                    <a:pt x="874064" y="859059"/>
                    <a:pt x="652386" y="963102"/>
                    <a:pt x="467260" y="963102"/>
                  </a:cubicBezTo>
                  <a:cubicBezTo>
                    <a:pt x="186932" y="963102"/>
                    <a:pt x="0" y="758631"/>
                    <a:pt x="0" y="483220"/>
                  </a:cubicBezTo>
                  <a:cubicBezTo>
                    <a:pt x="0" y="230204"/>
                    <a:pt x="183597" y="0"/>
                    <a:pt x="446552" y="0"/>
                  </a:cubicBezTo>
                  <a:cubicBezTo>
                    <a:pt x="709507" y="0"/>
                    <a:pt x="894772" y="246061"/>
                    <a:pt x="894772" y="453871"/>
                  </a:cubicBezTo>
                  <a:cubicBezTo>
                    <a:pt x="894772" y="528427"/>
                    <a:pt x="861833" y="564731"/>
                    <a:pt x="785671" y="564731"/>
                  </a:cubicBezTo>
                  <a:lnTo>
                    <a:pt x="254339" y="564731"/>
                  </a:lnTo>
                  <a:close/>
                  <a:moveTo>
                    <a:pt x="645715" y="398372"/>
                  </a:moveTo>
                  <a:cubicBezTo>
                    <a:pt x="631817" y="289181"/>
                    <a:pt x="562602" y="207810"/>
                    <a:pt x="446691" y="207810"/>
                  </a:cubicBezTo>
                  <a:cubicBezTo>
                    <a:pt x="335921" y="207810"/>
                    <a:pt x="261566" y="292797"/>
                    <a:pt x="249335" y="398372"/>
                  </a:cubicBezTo>
                  <a:lnTo>
                    <a:pt x="645715" y="398372"/>
                  </a:lnTo>
                  <a:close/>
                </a:path>
              </a:pathLst>
            </a:custGeom>
            <a:solidFill>
              <a:srgbClr val="FFFFFF"/>
            </a:solidFill>
            <a:ln w="0"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89D8FAC5-B1A8-06EC-9D56-155308391421}"/>
                </a:ext>
              </a:extLst>
            </p:cNvPr>
            <p:cNvSpPr/>
            <p:nvPr/>
          </p:nvSpPr>
          <p:spPr>
            <a:xfrm>
              <a:off x="14814144" y="6648479"/>
              <a:ext cx="894910" cy="963102"/>
            </a:xfrm>
            <a:custGeom>
              <a:avLst/>
              <a:gdLst>
                <a:gd name="connsiteX0" fmla="*/ 254616 w 894910"/>
                <a:gd name="connsiteY0" fmla="*/ 564592 h 963102"/>
                <a:gd name="connsiteX1" fmla="*/ 489915 w 894910"/>
                <a:gd name="connsiteY1" fmla="*/ 744721 h 963102"/>
                <a:gd name="connsiteX2" fmla="*/ 772050 w 894910"/>
                <a:gd name="connsiteY2" fmla="*/ 644294 h 963102"/>
                <a:gd name="connsiteX3" fmla="*/ 874063 w 894910"/>
                <a:gd name="connsiteY3" fmla="*/ 751676 h 963102"/>
                <a:gd name="connsiteX4" fmla="*/ 467260 w 894910"/>
                <a:gd name="connsiteY4" fmla="*/ 963102 h 963102"/>
                <a:gd name="connsiteX5" fmla="*/ 0 w 894910"/>
                <a:gd name="connsiteY5" fmla="*/ 483220 h 963102"/>
                <a:gd name="connsiteX6" fmla="*/ 446690 w 894910"/>
                <a:gd name="connsiteY6" fmla="*/ 0 h 963102"/>
                <a:gd name="connsiteX7" fmla="*/ 894910 w 894910"/>
                <a:gd name="connsiteY7" fmla="*/ 453871 h 963102"/>
                <a:gd name="connsiteX8" fmla="*/ 785809 w 894910"/>
                <a:gd name="connsiteY8" fmla="*/ 564592 h 963102"/>
                <a:gd name="connsiteX9" fmla="*/ 254478 w 894910"/>
                <a:gd name="connsiteY9" fmla="*/ 564592 h 963102"/>
                <a:gd name="connsiteX10" fmla="*/ 645714 w 894910"/>
                <a:gd name="connsiteY10" fmla="*/ 398371 h 963102"/>
                <a:gd name="connsiteX11" fmla="*/ 446690 w 894910"/>
                <a:gd name="connsiteY11" fmla="*/ 207810 h 963102"/>
                <a:gd name="connsiteX12" fmla="*/ 249334 w 894910"/>
                <a:gd name="connsiteY12" fmla="*/ 398371 h 963102"/>
                <a:gd name="connsiteX13" fmla="*/ 645575 w 894910"/>
                <a:gd name="connsiteY13" fmla="*/ 398371 h 963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94910" h="963102">
                  <a:moveTo>
                    <a:pt x="254616" y="564592"/>
                  </a:moveTo>
                  <a:cubicBezTo>
                    <a:pt x="271851" y="687553"/>
                    <a:pt x="374003" y="744721"/>
                    <a:pt x="489915" y="744721"/>
                  </a:cubicBezTo>
                  <a:cubicBezTo>
                    <a:pt x="618057" y="744721"/>
                    <a:pt x="706310" y="644294"/>
                    <a:pt x="772050" y="644294"/>
                  </a:cubicBezTo>
                  <a:cubicBezTo>
                    <a:pt x="825697" y="644294"/>
                    <a:pt x="874063" y="698124"/>
                    <a:pt x="874063" y="751676"/>
                  </a:cubicBezTo>
                  <a:cubicBezTo>
                    <a:pt x="874063" y="859058"/>
                    <a:pt x="652524" y="963102"/>
                    <a:pt x="467260" y="963102"/>
                  </a:cubicBezTo>
                  <a:cubicBezTo>
                    <a:pt x="186792" y="963102"/>
                    <a:pt x="0" y="758631"/>
                    <a:pt x="0" y="483220"/>
                  </a:cubicBezTo>
                  <a:cubicBezTo>
                    <a:pt x="0" y="230343"/>
                    <a:pt x="183596" y="0"/>
                    <a:pt x="446690" y="0"/>
                  </a:cubicBezTo>
                  <a:cubicBezTo>
                    <a:pt x="709785" y="0"/>
                    <a:pt x="894910" y="245922"/>
                    <a:pt x="894910" y="453871"/>
                  </a:cubicBezTo>
                  <a:cubicBezTo>
                    <a:pt x="894910" y="528287"/>
                    <a:pt x="861971" y="564592"/>
                    <a:pt x="785809" y="564592"/>
                  </a:cubicBezTo>
                  <a:lnTo>
                    <a:pt x="254478" y="564592"/>
                  </a:lnTo>
                  <a:close/>
                  <a:moveTo>
                    <a:pt x="645714" y="398371"/>
                  </a:moveTo>
                  <a:cubicBezTo>
                    <a:pt x="631955" y="289181"/>
                    <a:pt x="562602" y="207810"/>
                    <a:pt x="446690" y="207810"/>
                  </a:cubicBezTo>
                  <a:cubicBezTo>
                    <a:pt x="330779" y="207810"/>
                    <a:pt x="261427" y="292658"/>
                    <a:pt x="249334" y="398371"/>
                  </a:cubicBezTo>
                  <a:lnTo>
                    <a:pt x="645575" y="398371"/>
                  </a:lnTo>
                  <a:close/>
                </a:path>
              </a:pathLst>
            </a:custGeom>
            <a:solidFill>
              <a:srgbClr val="FFFFFF"/>
            </a:solidFill>
            <a:ln w="0"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8D0F091A-0AFC-A6D6-8F47-E647FE6D06EA}"/>
                </a:ext>
              </a:extLst>
            </p:cNvPr>
            <p:cNvSpPr/>
            <p:nvPr/>
          </p:nvSpPr>
          <p:spPr>
            <a:xfrm>
              <a:off x="15797031" y="6257061"/>
              <a:ext cx="794704" cy="1354519"/>
            </a:xfrm>
            <a:custGeom>
              <a:avLst/>
              <a:gdLst>
                <a:gd name="connsiteX0" fmla="*/ 278 w 794704"/>
                <a:gd name="connsiteY0" fmla="*/ 138540 h 1354519"/>
                <a:gd name="connsiteX1" fmla="*/ 124945 w 794704"/>
                <a:gd name="connsiteY1" fmla="*/ 0 h 1354519"/>
                <a:gd name="connsiteX2" fmla="*/ 249614 w 794704"/>
                <a:gd name="connsiteY2" fmla="*/ 138540 h 1354519"/>
                <a:gd name="connsiteX3" fmla="*/ 249614 w 794704"/>
                <a:gd name="connsiteY3" fmla="*/ 720519 h 1354519"/>
                <a:gd name="connsiteX4" fmla="*/ 522993 w 794704"/>
                <a:gd name="connsiteY4" fmla="*/ 455540 h 1354519"/>
                <a:gd name="connsiteX5" fmla="*/ 635568 w 794704"/>
                <a:gd name="connsiteY5" fmla="*/ 401849 h 1354519"/>
                <a:gd name="connsiteX6" fmla="*/ 741057 w 794704"/>
                <a:gd name="connsiteY6" fmla="*/ 514378 h 1354519"/>
                <a:gd name="connsiteX7" fmla="*/ 692552 w 794704"/>
                <a:gd name="connsiteY7" fmla="*/ 613137 h 1354519"/>
                <a:gd name="connsiteX8" fmla="*/ 471013 w 794704"/>
                <a:gd name="connsiteY8" fmla="*/ 810653 h 1354519"/>
                <a:gd name="connsiteX9" fmla="*/ 763433 w 794704"/>
                <a:gd name="connsiteY9" fmla="*/ 1153664 h 1354519"/>
                <a:gd name="connsiteX10" fmla="*/ 794704 w 794704"/>
                <a:gd name="connsiteY10" fmla="*/ 1236705 h 1354519"/>
                <a:gd name="connsiteX11" fmla="*/ 676847 w 794704"/>
                <a:gd name="connsiteY11" fmla="*/ 1354519 h 1354519"/>
                <a:gd name="connsiteX12" fmla="*/ 557460 w 794704"/>
                <a:gd name="connsiteY12" fmla="*/ 1278295 h 1354519"/>
                <a:gd name="connsiteX13" fmla="*/ 252810 w 794704"/>
                <a:gd name="connsiteY13" fmla="*/ 902317 h 1354519"/>
                <a:gd name="connsiteX14" fmla="*/ 249335 w 794704"/>
                <a:gd name="connsiteY14" fmla="*/ 902317 h 1354519"/>
                <a:gd name="connsiteX15" fmla="*/ 249335 w 794704"/>
                <a:gd name="connsiteY15" fmla="*/ 1205408 h 1354519"/>
                <a:gd name="connsiteX16" fmla="*/ 124529 w 794704"/>
                <a:gd name="connsiteY16" fmla="*/ 1343948 h 1354519"/>
                <a:gd name="connsiteX17" fmla="*/ 0 w 794704"/>
                <a:gd name="connsiteY17" fmla="*/ 1205408 h 1354519"/>
                <a:gd name="connsiteX18" fmla="*/ 0 w 794704"/>
                <a:gd name="connsiteY18" fmla="*/ 138401 h 1354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94704" h="1354519">
                  <a:moveTo>
                    <a:pt x="278" y="138540"/>
                  </a:moveTo>
                  <a:cubicBezTo>
                    <a:pt x="278" y="55360"/>
                    <a:pt x="52258" y="0"/>
                    <a:pt x="124945" y="0"/>
                  </a:cubicBezTo>
                  <a:cubicBezTo>
                    <a:pt x="197633" y="0"/>
                    <a:pt x="249614" y="55360"/>
                    <a:pt x="249614" y="138540"/>
                  </a:cubicBezTo>
                  <a:lnTo>
                    <a:pt x="249614" y="720519"/>
                  </a:lnTo>
                  <a:cubicBezTo>
                    <a:pt x="249614" y="720519"/>
                    <a:pt x="522993" y="455540"/>
                    <a:pt x="522993" y="455540"/>
                  </a:cubicBezTo>
                  <a:cubicBezTo>
                    <a:pt x="562881" y="417428"/>
                    <a:pt x="602630" y="401849"/>
                    <a:pt x="635568" y="401849"/>
                  </a:cubicBezTo>
                  <a:cubicBezTo>
                    <a:pt x="697972" y="401849"/>
                    <a:pt x="741057" y="458879"/>
                    <a:pt x="741057" y="514378"/>
                  </a:cubicBezTo>
                  <a:cubicBezTo>
                    <a:pt x="741057" y="550821"/>
                    <a:pt x="728965" y="580170"/>
                    <a:pt x="692552" y="613137"/>
                  </a:cubicBezTo>
                  <a:lnTo>
                    <a:pt x="471013" y="810653"/>
                  </a:lnTo>
                  <a:lnTo>
                    <a:pt x="763433" y="1153664"/>
                  </a:lnTo>
                  <a:cubicBezTo>
                    <a:pt x="785948" y="1179537"/>
                    <a:pt x="794704" y="1209164"/>
                    <a:pt x="794704" y="1236705"/>
                  </a:cubicBezTo>
                  <a:cubicBezTo>
                    <a:pt x="794704" y="1302636"/>
                    <a:pt x="742725" y="1354519"/>
                    <a:pt x="676847" y="1354519"/>
                  </a:cubicBezTo>
                  <a:cubicBezTo>
                    <a:pt x="631817" y="1354519"/>
                    <a:pt x="597348" y="1326839"/>
                    <a:pt x="557460" y="1278295"/>
                  </a:cubicBezTo>
                  <a:lnTo>
                    <a:pt x="252810" y="902317"/>
                  </a:lnTo>
                  <a:lnTo>
                    <a:pt x="249335" y="902317"/>
                  </a:lnTo>
                  <a:lnTo>
                    <a:pt x="249335" y="1205408"/>
                  </a:lnTo>
                  <a:cubicBezTo>
                    <a:pt x="249335" y="1288449"/>
                    <a:pt x="197356" y="1343948"/>
                    <a:pt x="124529" y="1343948"/>
                  </a:cubicBezTo>
                  <a:cubicBezTo>
                    <a:pt x="51701" y="1343948"/>
                    <a:pt x="0" y="1288449"/>
                    <a:pt x="0" y="1205408"/>
                  </a:cubicBezTo>
                  <a:lnTo>
                    <a:pt x="0" y="138401"/>
                  </a:lnTo>
                  <a:close/>
                </a:path>
              </a:pathLst>
            </a:custGeom>
            <a:solidFill>
              <a:srgbClr val="FFFFFF"/>
            </a:solidFill>
            <a:ln w="0"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A884060C-9346-16C6-CBAA-F76A9352A9B7}"/>
                </a:ext>
              </a:extLst>
            </p:cNvPr>
            <p:cNvSpPr/>
            <p:nvPr/>
          </p:nvSpPr>
          <p:spPr>
            <a:xfrm>
              <a:off x="6523398" y="2697589"/>
              <a:ext cx="11373386" cy="3987333"/>
            </a:xfrm>
            <a:custGeom>
              <a:avLst/>
              <a:gdLst>
                <a:gd name="connsiteX0" fmla="*/ 488108 w 11373386"/>
                <a:gd name="connsiteY0" fmla="*/ 349688 h 3987333"/>
                <a:gd name="connsiteX1" fmla="*/ 195688 w 11373386"/>
                <a:gd name="connsiteY1" fmla="*/ 349688 h 3987333"/>
                <a:gd name="connsiteX2" fmla="*/ 0 w 11373386"/>
                <a:gd name="connsiteY2" fmla="*/ 174844 h 3987333"/>
                <a:gd name="connsiteX3" fmla="*/ 195688 w 11373386"/>
                <a:gd name="connsiteY3" fmla="*/ 0 h 3987333"/>
                <a:gd name="connsiteX4" fmla="*/ 1157589 w 11373386"/>
                <a:gd name="connsiteY4" fmla="*/ 0 h 3987333"/>
                <a:gd name="connsiteX5" fmla="*/ 1353276 w 11373386"/>
                <a:gd name="connsiteY5" fmla="*/ 174844 h 3987333"/>
                <a:gd name="connsiteX6" fmla="*/ 1157589 w 11373386"/>
                <a:gd name="connsiteY6" fmla="*/ 349688 h 3987333"/>
                <a:gd name="connsiteX7" fmla="*/ 865307 w 11373386"/>
                <a:gd name="connsiteY7" fmla="*/ 349688 h 3987333"/>
                <a:gd name="connsiteX8" fmla="*/ 865307 w 11373386"/>
                <a:gd name="connsiteY8" fmla="*/ 1473308 h 3987333"/>
                <a:gd name="connsiteX9" fmla="*/ 676569 w 11373386"/>
                <a:gd name="connsiteY9" fmla="*/ 1673745 h 3987333"/>
                <a:gd name="connsiteX10" fmla="*/ 487969 w 11373386"/>
                <a:gd name="connsiteY10" fmla="*/ 1473308 h 3987333"/>
                <a:gd name="connsiteX11" fmla="*/ 487969 w 11373386"/>
                <a:gd name="connsiteY11" fmla="*/ 349688 h 3987333"/>
                <a:gd name="connsiteX12" fmla="*/ 2227340 w 11373386"/>
                <a:gd name="connsiteY12" fmla="*/ 1039745 h 3987333"/>
                <a:gd name="connsiteX13" fmla="*/ 1614703 w 11373386"/>
                <a:gd name="connsiteY13" fmla="*/ 1697113 h 3987333"/>
                <a:gd name="connsiteX14" fmla="*/ 1001928 w 11373386"/>
                <a:gd name="connsiteY14" fmla="*/ 1039745 h 3987333"/>
                <a:gd name="connsiteX15" fmla="*/ 1614703 w 11373386"/>
                <a:gd name="connsiteY15" fmla="*/ 382376 h 3987333"/>
                <a:gd name="connsiteX16" fmla="*/ 2227340 w 11373386"/>
                <a:gd name="connsiteY16" fmla="*/ 1039745 h 3987333"/>
                <a:gd name="connsiteX17" fmla="*/ 1365368 w 11373386"/>
                <a:gd name="connsiteY17" fmla="*/ 1039745 h 3987333"/>
                <a:gd name="connsiteX18" fmla="*/ 1614703 w 11373386"/>
                <a:gd name="connsiteY18" fmla="*/ 1347425 h 3987333"/>
                <a:gd name="connsiteX19" fmla="*/ 1863761 w 11373386"/>
                <a:gd name="connsiteY19" fmla="*/ 1039745 h 3987333"/>
                <a:gd name="connsiteX20" fmla="*/ 1614703 w 11373386"/>
                <a:gd name="connsiteY20" fmla="*/ 731924 h 3987333"/>
                <a:gd name="connsiteX21" fmla="*/ 1365368 w 11373386"/>
                <a:gd name="connsiteY21" fmla="*/ 1039745 h 3987333"/>
                <a:gd name="connsiteX22" fmla="*/ 2309340 w 11373386"/>
                <a:gd name="connsiteY22" fmla="*/ 594358 h 3987333"/>
                <a:gd name="connsiteX23" fmla="*/ 2490990 w 11373386"/>
                <a:gd name="connsiteY23" fmla="*/ 405605 h 3987333"/>
                <a:gd name="connsiteX24" fmla="*/ 2672641 w 11373386"/>
                <a:gd name="connsiteY24" fmla="*/ 522306 h 3987333"/>
                <a:gd name="connsiteX25" fmla="*/ 2984796 w 11373386"/>
                <a:gd name="connsiteY25" fmla="*/ 382376 h 3987333"/>
                <a:gd name="connsiteX26" fmla="*/ 3322525 w 11373386"/>
                <a:gd name="connsiteY26" fmla="*/ 531487 h 3987333"/>
                <a:gd name="connsiteX27" fmla="*/ 3674151 w 11373386"/>
                <a:gd name="connsiteY27" fmla="*/ 382376 h 3987333"/>
                <a:gd name="connsiteX28" fmla="*/ 4125985 w 11373386"/>
                <a:gd name="connsiteY28" fmla="*/ 811209 h 3987333"/>
                <a:gd name="connsiteX29" fmla="*/ 4125985 w 11373386"/>
                <a:gd name="connsiteY29" fmla="*/ 1484992 h 3987333"/>
                <a:gd name="connsiteX30" fmla="*/ 3944473 w 11373386"/>
                <a:gd name="connsiteY30" fmla="*/ 1673884 h 3987333"/>
                <a:gd name="connsiteX31" fmla="*/ 3762823 w 11373386"/>
                <a:gd name="connsiteY31" fmla="*/ 1484992 h 3987333"/>
                <a:gd name="connsiteX32" fmla="*/ 3762823 w 11373386"/>
                <a:gd name="connsiteY32" fmla="*/ 909133 h 3987333"/>
                <a:gd name="connsiteX33" fmla="*/ 3581172 w 11373386"/>
                <a:gd name="connsiteY33" fmla="*/ 690057 h 3987333"/>
                <a:gd name="connsiteX34" fmla="*/ 3399522 w 11373386"/>
                <a:gd name="connsiteY34" fmla="*/ 909133 h 3987333"/>
                <a:gd name="connsiteX35" fmla="*/ 3399522 w 11373386"/>
                <a:gd name="connsiteY35" fmla="*/ 1484992 h 3987333"/>
                <a:gd name="connsiteX36" fmla="*/ 3217732 w 11373386"/>
                <a:gd name="connsiteY36" fmla="*/ 1673884 h 3987333"/>
                <a:gd name="connsiteX37" fmla="*/ 3036081 w 11373386"/>
                <a:gd name="connsiteY37" fmla="*/ 1484992 h 3987333"/>
                <a:gd name="connsiteX38" fmla="*/ 3036081 w 11373386"/>
                <a:gd name="connsiteY38" fmla="*/ 909133 h 3987333"/>
                <a:gd name="connsiteX39" fmla="*/ 2854431 w 11373386"/>
                <a:gd name="connsiteY39" fmla="*/ 690057 h 3987333"/>
                <a:gd name="connsiteX40" fmla="*/ 2672780 w 11373386"/>
                <a:gd name="connsiteY40" fmla="*/ 909133 h 3987333"/>
                <a:gd name="connsiteX41" fmla="*/ 2672780 w 11373386"/>
                <a:gd name="connsiteY41" fmla="*/ 1484992 h 3987333"/>
                <a:gd name="connsiteX42" fmla="*/ 2491129 w 11373386"/>
                <a:gd name="connsiteY42" fmla="*/ 1673884 h 3987333"/>
                <a:gd name="connsiteX43" fmla="*/ 2309479 w 11373386"/>
                <a:gd name="connsiteY43" fmla="*/ 1484992 h 3987333"/>
                <a:gd name="connsiteX44" fmla="*/ 2309479 w 11373386"/>
                <a:gd name="connsiteY44" fmla="*/ 594358 h 3987333"/>
                <a:gd name="connsiteX45" fmla="*/ 5431729 w 11373386"/>
                <a:gd name="connsiteY45" fmla="*/ 1039745 h 3987333"/>
                <a:gd name="connsiteX46" fmla="*/ 4819093 w 11373386"/>
                <a:gd name="connsiteY46" fmla="*/ 1697113 h 3987333"/>
                <a:gd name="connsiteX47" fmla="*/ 4206456 w 11373386"/>
                <a:gd name="connsiteY47" fmla="*/ 1039745 h 3987333"/>
                <a:gd name="connsiteX48" fmla="*/ 4819093 w 11373386"/>
                <a:gd name="connsiteY48" fmla="*/ 382376 h 3987333"/>
                <a:gd name="connsiteX49" fmla="*/ 5431729 w 11373386"/>
                <a:gd name="connsiteY49" fmla="*/ 1039745 h 3987333"/>
                <a:gd name="connsiteX50" fmla="*/ 4569896 w 11373386"/>
                <a:gd name="connsiteY50" fmla="*/ 1039745 h 3987333"/>
                <a:gd name="connsiteX51" fmla="*/ 4819093 w 11373386"/>
                <a:gd name="connsiteY51" fmla="*/ 1347425 h 3987333"/>
                <a:gd name="connsiteX52" fmla="*/ 5068289 w 11373386"/>
                <a:gd name="connsiteY52" fmla="*/ 1039745 h 3987333"/>
                <a:gd name="connsiteX53" fmla="*/ 4819093 w 11373386"/>
                <a:gd name="connsiteY53" fmla="*/ 731924 h 3987333"/>
                <a:gd name="connsiteX54" fmla="*/ 4569896 w 11373386"/>
                <a:gd name="connsiteY54" fmla="*/ 1039745 h 3987333"/>
                <a:gd name="connsiteX55" fmla="*/ 5513868 w 11373386"/>
                <a:gd name="connsiteY55" fmla="*/ 594358 h 3987333"/>
                <a:gd name="connsiteX56" fmla="*/ 5695519 w 11373386"/>
                <a:gd name="connsiteY56" fmla="*/ 405605 h 3987333"/>
                <a:gd name="connsiteX57" fmla="*/ 5877169 w 11373386"/>
                <a:gd name="connsiteY57" fmla="*/ 522306 h 3987333"/>
                <a:gd name="connsiteX58" fmla="*/ 6128729 w 11373386"/>
                <a:gd name="connsiteY58" fmla="*/ 382376 h 3987333"/>
                <a:gd name="connsiteX59" fmla="*/ 6315105 w 11373386"/>
                <a:gd name="connsiteY59" fmla="*/ 571268 h 3987333"/>
                <a:gd name="connsiteX60" fmla="*/ 6086756 w 11373386"/>
                <a:gd name="connsiteY60" fmla="*/ 766977 h 3987333"/>
                <a:gd name="connsiteX61" fmla="*/ 5877169 w 11373386"/>
                <a:gd name="connsiteY61" fmla="*/ 1042109 h 3987333"/>
                <a:gd name="connsiteX62" fmla="*/ 5877169 w 11373386"/>
                <a:gd name="connsiteY62" fmla="*/ 1484992 h 3987333"/>
                <a:gd name="connsiteX63" fmla="*/ 5695519 w 11373386"/>
                <a:gd name="connsiteY63" fmla="*/ 1673884 h 3987333"/>
                <a:gd name="connsiteX64" fmla="*/ 5513868 w 11373386"/>
                <a:gd name="connsiteY64" fmla="*/ 1484992 h 3987333"/>
                <a:gd name="connsiteX65" fmla="*/ 5513868 w 11373386"/>
                <a:gd name="connsiteY65" fmla="*/ 594358 h 3987333"/>
                <a:gd name="connsiteX66" fmla="*/ 6359440 w 11373386"/>
                <a:gd name="connsiteY66" fmla="*/ 594358 h 3987333"/>
                <a:gd name="connsiteX67" fmla="*/ 6541091 w 11373386"/>
                <a:gd name="connsiteY67" fmla="*/ 405605 h 3987333"/>
                <a:gd name="connsiteX68" fmla="*/ 6722880 w 11373386"/>
                <a:gd name="connsiteY68" fmla="*/ 522306 h 3987333"/>
                <a:gd name="connsiteX69" fmla="*/ 6974439 w 11373386"/>
                <a:gd name="connsiteY69" fmla="*/ 382376 h 3987333"/>
                <a:gd name="connsiteX70" fmla="*/ 7160815 w 11373386"/>
                <a:gd name="connsiteY70" fmla="*/ 571268 h 3987333"/>
                <a:gd name="connsiteX71" fmla="*/ 6932466 w 11373386"/>
                <a:gd name="connsiteY71" fmla="*/ 766977 h 3987333"/>
                <a:gd name="connsiteX72" fmla="*/ 6722880 w 11373386"/>
                <a:gd name="connsiteY72" fmla="*/ 1042109 h 3987333"/>
                <a:gd name="connsiteX73" fmla="*/ 6722880 w 11373386"/>
                <a:gd name="connsiteY73" fmla="*/ 1484992 h 3987333"/>
                <a:gd name="connsiteX74" fmla="*/ 6541091 w 11373386"/>
                <a:gd name="connsiteY74" fmla="*/ 1673884 h 3987333"/>
                <a:gd name="connsiteX75" fmla="*/ 6359440 w 11373386"/>
                <a:gd name="connsiteY75" fmla="*/ 1484992 h 3987333"/>
                <a:gd name="connsiteX76" fmla="*/ 6359440 w 11373386"/>
                <a:gd name="connsiteY76" fmla="*/ 594358 h 3987333"/>
                <a:gd name="connsiteX77" fmla="*/ 8328132 w 11373386"/>
                <a:gd name="connsiteY77" fmla="*/ 1039745 h 3987333"/>
                <a:gd name="connsiteX78" fmla="*/ 7715496 w 11373386"/>
                <a:gd name="connsiteY78" fmla="*/ 1697113 h 3987333"/>
                <a:gd name="connsiteX79" fmla="*/ 7102720 w 11373386"/>
                <a:gd name="connsiteY79" fmla="*/ 1039745 h 3987333"/>
                <a:gd name="connsiteX80" fmla="*/ 7715496 w 11373386"/>
                <a:gd name="connsiteY80" fmla="*/ 382376 h 3987333"/>
                <a:gd name="connsiteX81" fmla="*/ 8328132 w 11373386"/>
                <a:gd name="connsiteY81" fmla="*/ 1039745 h 3987333"/>
                <a:gd name="connsiteX82" fmla="*/ 7466161 w 11373386"/>
                <a:gd name="connsiteY82" fmla="*/ 1039745 h 3987333"/>
                <a:gd name="connsiteX83" fmla="*/ 7715496 w 11373386"/>
                <a:gd name="connsiteY83" fmla="*/ 1347425 h 3987333"/>
                <a:gd name="connsiteX84" fmla="*/ 7964693 w 11373386"/>
                <a:gd name="connsiteY84" fmla="*/ 1039745 h 3987333"/>
                <a:gd name="connsiteX85" fmla="*/ 7715496 w 11373386"/>
                <a:gd name="connsiteY85" fmla="*/ 731924 h 3987333"/>
                <a:gd name="connsiteX86" fmla="*/ 7466161 w 11373386"/>
                <a:gd name="connsiteY86" fmla="*/ 1039745 h 3987333"/>
                <a:gd name="connsiteX87" fmla="*/ 8368716 w 11373386"/>
                <a:gd name="connsiteY87" fmla="*/ 783251 h 3987333"/>
                <a:gd name="connsiteX88" fmla="*/ 8312845 w 11373386"/>
                <a:gd name="connsiteY88" fmla="*/ 580449 h 3987333"/>
                <a:gd name="connsiteX89" fmla="*/ 8496857 w 11373386"/>
                <a:gd name="connsiteY89" fmla="*/ 405605 h 3987333"/>
                <a:gd name="connsiteX90" fmla="*/ 8669197 w 11373386"/>
                <a:gd name="connsiteY90" fmla="*/ 533851 h 3987333"/>
                <a:gd name="connsiteX91" fmla="*/ 8846261 w 11373386"/>
                <a:gd name="connsiteY91" fmla="*/ 1123620 h 3987333"/>
                <a:gd name="connsiteX92" fmla="*/ 8850986 w 11373386"/>
                <a:gd name="connsiteY92" fmla="*/ 1123620 h 3987333"/>
                <a:gd name="connsiteX93" fmla="*/ 9014013 w 11373386"/>
                <a:gd name="connsiteY93" fmla="*/ 613136 h 3987333"/>
                <a:gd name="connsiteX94" fmla="*/ 9209839 w 11373386"/>
                <a:gd name="connsiteY94" fmla="*/ 405605 h 3987333"/>
                <a:gd name="connsiteX95" fmla="*/ 9405667 w 11373386"/>
                <a:gd name="connsiteY95" fmla="*/ 613136 h 3987333"/>
                <a:gd name="connsiteX96" fmla="*/ 9568693 w 11373386"/>
                <a:gd name="connsiteY96" fmla="*/ 1123620 h 3987333"/>
                <a:gd name="connsiteX97" fmla="*/ 9573280 w 11373386"/>
                <a:gd name="connsiteY97" fmla="*/ 1123620 h 3987333"/>
                <a:gd name="connsiteX98" fmla="*/ 9750344 w 11373386"/>
                <a:gd name="connsiteY98" fmla="*/ 533851 h 3987333"/>
                <a:gd name="connsiteX99" fmla="*/ 9922822 w 11373386"/>
                <a:gd name="connsiteY99" fmla="*/ 405605 h 3987333"/>
                <a:gd name="connsiteX100" fmla="*/ 10106836 w 11373386"/>
                <a:gd name="connsiteY100" fmla="*/ 580449 h 3987333"/>
                <a:gd name="connsiteX101" fmla="*/ 10050825 w 11373386"/>
                <a:gd name="connsiteY101" fmla="*/ 783251 h 3987333"/>
                <a:gd name="connsiteX102" fmla="*/ 9797042 w 11373386"/>
                <a:gd name="connsiteY102" fmla="*/ 1494311 h 3987333"/>
                <a:gd name="connsiteX103" fmla="*/ 9571057 w 11373386"/>
                <a:gd name="connsiteY103" fmla="*/ 1673745 h 3987333"/>
                <a:gd name="connsiteX104" fmla="*/ 9354382 w 11373386"/>
                <a:gd name="connsiteY104" fmla="*/ 1482766 h 3987333"/>
                <a:gd name="connsiteX105" fmla="*/ 9212342 w 11373386"/>
                <a:gd name="connsiteY105" fmla="*/ 1053515 h 3987333"/>
                <a:gd name="connsiteX106" fmla="*/ 9207338 w 11373386"/>
                <a:gd name="connsiteY106" fmla="*/ 1053515 h 3987333"/>
                <a:gd name="connsiteX107" fmla="*/ 9065437 w 11373386"/>
                <a:gd name="connsiteY107" fmla="*/ 1482766 h 3987333"/>
                <a:gd name="connsiteX108" fmla="*/ 8848901 w 11373386"/>
                <a:gd name="connsiteY108" fmla="*/ 1673745 h 3987333"/>
                <a:gd name="connsiteX109" fmla="*/ 8622915 w 11373386"/>
                <a:gd name="connsiteY109" fmla="*/ 1494311 h 3987333"/>
                <a:gd name="connsiteX110" fmla="*/ 8368993 w 11373386"/>
                <a:gd name="connsiteY110" fmla="*/ 783251 h 3987333"/>
                <a:gd name="connsiteX111" fmla="*/ 10275005 w 11373386"/>
                <a:gd name="connsiteY111" fmla="*/ 690196 h 3987333"/>
                <a:gd name="connsiteX112" fmla="*/ 10197035 w 11373386"/>
                <a:gd name="connsiteY112" fmla="*/ 659316 h 3987333"/>
                <a:gd name="connsiteX113" fmla="*/ 10166320 w 11373386"/>
                <a:gd name="connsiteY113" fmla="*/ 584482 h 3987333"/>
                <a:gd name="connsiteX114" fmla="*/ 10228446 w 11373386"/>
                <a:gd name="connsiteY114" fmla="*/ 484055 h 3987333"/>
                <a:gd name="connsiteX115" fmla="*/ 10299744 w 11373386"/>
                <a:gd name="connsiteY115" fmla="*/ 425635 h 3987333"/>
                <a:gd name="connsiteX116" fmla="*/ 10318784 w 11373386"/>
                <a:gd name="connsiteY116" fmla="*/ 388496 h 3987333"/>
                <a:gd name="connsiteX117" fmla="*/ 10219272 w 11373386"/>
                <a:gd name="connsiteY117" fmla="*/ 334109 h 3987333"/>
                <a:gd name="connsiteX118" fmla="*/ 10162290 w 11373386"/>
                <a:gd name="connsiteY118" fmla="*/ 198908 h 3987333"/>
                <a:gd name="connsiteX119" fmla="*/ 10219829 w 11373386"/>
                <a:gd name="connsiteY119" fmla="*/ 63428 h 3987333"/>
                <a:gd name="connsiteX120" fmla="*/ 10359367 w 11373386"/>
                <a:gd name="connsiteY120" fmla="*/ 9598 h 3987333"/>
                <a:gd name="connsiteX121" fmla="*/ 10466940 w 11373386"/>
                <a:gd name="connsiteY121" fmla="*/ 42703 h 3987333"/>
                <a:gd name="connsiteX122" fmla="*/ 10543380 w 11373386"/>
                <a:gd name="connsiteY122" fmla="*/ 136871 h 3987333"/>
                <a:gd name="connsiteX123" fmla="*/ 10568675 w 11373386"/>
                <a:gd name="connsiteY123" fmla="*/ 276523 h 3987333"/>
                <a:gd name="connsiteX124" fmla="*/ 10522533 w 11373386"/>
                <a:gd name="connsiteY124" fmla="*/ 479882 h 3987333"/>
                <a:gd name="connsiteX125" fmla="*/ 10409540 w 11373386"/>
                <a:gd name="connsiteY125" fmla="*/ 630523 h 3987333"/>
                <a:gd name="connsiteX126" fmla="*/ 10274865 w 11373386"/>
                <a:gd name="connsiteY126" fmla="*/ 690335 h 3987333"/>
                <a:gd name="connsiteX127" fmla="*/ 10572289 w 11373386"/>
                <a:gd name="connsiteY127" fmla="*/ 1270644 h 3987333"/>
                <a:gd name="connsiteX128" fmla="*/ 10921553 w 11373386"/>
                <a:gd name="connsiteY128" fmla="*/ 1375523 h 3987333"/>
                <a:gd name="connsiteX129" fmla="*/ 11024262 w 11373386"/>
                <a:gd name="connsiteY129" fmla="*/ 1303332 h 3987333"/>
                <a:gd name="connsiteX130" fmla="*/ 10742126 w 11373386"/>
                <a:gd name="connsiteY130" fmla="*/ 1137807 h 3987333"/>
                <a:gd name="connsiteX131" fmla="*/ 10455543 w 11373386"/>
                <a:gd name="connsiteY131" fmla="*/ 795074 h 3987333"/>
                <a:gd name="connsiteX132" fmla="*/ 10924055 w 11373386"/>
                <a:gd name="connsiteY132" fmla="*/ 382376 h 3987333"/>
                <a:gd name="connsiteX133" fmla="*/ 11343227 w 11373386"/>
                <a:gd name="connsiteY133" fmla="*/ 641095 h 3987333"/>
                <a:gd name="connsiteX134" fmla="*/ 11191736 w 11373386"/>
                <a:gd name="connsiteY134" fmla="*/ 795074 h 3987333"/>
                <a:gd name="connsiteX135" fmla="*/ 10900567 w 11373386"/>
                <a:gd name="connsiteY135" fmla="*/ 704105 h 3987333"/>
                <a:gd name="connsiteX136" fmla="*/ 10805085 w 11373386"/>
                <a:gd name="connsiteY136" fmla="*/ 781025 h 3987333"/>
                <a:gd name="connsiteX137" fmla="*/ 11373387 w 11373386"/>
                <a:gd name="connsiteY137" fmla="*/ 1289283 h 3987333"/>
                <a:gd name="connsiteX138" fmla="*/ 10907516 w 11373386"/>
                <a:gd name="connsiteY138" fmla="*/ 1697252 h 3987333"/>
                <a:gd name="connsiteX139" fmla="*/ 10423161 w 11373386"/>
                <a:gd name="connsiteY139" fmla="*/ 1445488 h 3987333"/>
                <a:gd name="connsiteX140" fmla="*/ 10572289 w 11373386"/>
                <a:gd name="connsiteY140" fmla="*/ 1270644 h 3987333"/>
                <a:gd name="connsiteX141" fmla="*/ 227098 w 11373386"/>
                <a:gd name="connsiteY141" fmla="*/ 1998674 h 3987333"/>
                <a:gd name="connsiteX142" fmla="*/ 415837 w 11373386"/>
                <a:gd name="connsiteY142" fmla="*/ 1809920 h 3987333"/>
                <a:gd name="connsiteX143" fmla="*/ 1274612 w 11373386"/>
                <a:gd name="connsiteY143" fmla="*/ 1809920 h 3987333"/>
                <a:gd name="connsiteX144" fmla="*/ 1463351 w 11373386"/>
                <a:gd name="connsiteY144" fmla="*/ 1984764 h 3987333"/>
                <a:gd name="connsiteX145" fmla="*/ 1274612 w 11373386"/>
                <a:gd name="connsiteY145" fmla="*/ 2159608 h 3987333"/>
                <a:gd name="connsiteX146" fmla="*/ 604437 w 11373386"/>
                <a:gd name="connsiteY146" fmla="*/ 2159608 h 3987333"/>
                <a:gd name="connsiteX147" fmla="*/ 604437 w 11373386"/>
                <a:gd name="connsiteY147" fmla="*/ 2460335 h 3987333"/>
                <a:gd name="connsiteX148" fmla="*/ 1241951 w 11373386"/>
                <a:gd name="connsiteY148" fmla="*/ 2460335 h 3987333"/>
                <a:gd name="connsiteX149" fmla="*/ 1430690 w 11373386"/>
                <a:gd name="connsiteY149" fmla="*/ 2635179 h 3987333"/>
                <a:gd name="connsiteX150" fmla="*/ 1241951 w 11373386"/>
                <a:gd name="connsiteY150" fmla="*/ 2810162 h 3987333"/>
                <a:gd name="connsiteX151" fmla="*/ 604437 w 11373386"/>
                <a:gd name="connsiteY151" fmla="*/ 2810162 h 3987333"/>
                <a:gd name="connsiteX152" fmla="*/ 604437 w 11373386"/>
                <a:gd name="connsiteY152" fmla="*/ 3120068 h 3987333"/>
                <a:gd name="connsiteX153" fmla="*/ 1288649 w 11373386"/>
                <a:gd name="connsiteY153" fmla="*/ 3120068 h 3987333"/>
                <a:gd name="connsiteX154" fmla="*/ 1477388 w 11373386"/>
                <a:gd name="connsiteY154" fmla="*/ 3295051 h 3987333"/>
                <a:gd name="connsiteX155" fmla="*/ 1288649 w 11373386"/>
                <a:gd name="connsiteY155" fmla="*/ 3469895 h 3987333"/>
                <a:gd name="connsiteX156" fmla="*/ 415837 w 11373386"/>
                <a:gd name="connsiteY156" fmla="*/ 3469895 h 3987333"/>
                <a:gd name="connsiteX157" fmla="*/ 227098 w 11373386"/>
                <a:gd name="connsiteY157" fmla="*/ 3281142 h 3987333"/>
                <a:gd name="connsiteX158" fmla="*/ 227098 w 11373386"/>
                <a:gd name="connsiteY158" fmla="*/ 1998674 h 3987333"/>
                <a:gd name="connsiteX159" fmla="*/ 1534927 w 11373386"/>
                <a:gd name="connsiteY159" fmla="*/ 2404418 h 3987333"/>
                <a:gd name="connsiteX160" fmla="*/ 1716717 w 11373386"/>
                <a:gd name="connsiteY160" fmla="*/ 2215525 h 3987333"/>
                <a:gd name="connsiteX161" fmla="*/ 1898228 w 11373386"/>
                <a:gd name="connsiteY161" fmla="*/ 2332227 h 3987333"/>
                <a:gd name="connsiteX162" fmla="*/ 2230537 w 11373386"/>
                <a:gd name="connsiteY162" fmla="*/ 2192296 h 3987333"/>
                <a:gd name="connsiteX163" fmla="*/ 2682370 w 11373386"/>
                <a:gd name="connsiteY163" fmla="*/ 2621269 h 3987333"/>
                <a:gd name="connsiteX164" fmla="*/ 2682370 w 11373386"/>
                <a:gd name="connsiteY164" fmla="*/ 3295051 h 3987333"/>
                <a:gd name="connsiteX165" fmla="*/ 2500719 w 11373386"/>
                <a:gd name="connsiteY165" fmla="*/ 3483805 h 3987333"/>
                <a:gd name="connsiteX166" fmla="*/ 2319069 w 11373386"/>
                <a:gd name="connsiteY166" fmla="*/ 3295051 h 3987333"/>
                <a:gd name="connsiteX167" fmla="*/ 2319069 w 11373386"/>
                <a:gd name="connsiteY167" fmla="*/ 2719193 h 3987333"/>
                <a:gd name="connsiteX168" fmla="*/ 2118794 w 11373386"/>
                <a:gd name="connsiteY168" fmla="*/ 2500116 h 3987333"/>
                <a:gd name="connsiteX169" fmla="*/ 1898367 w 11373386"/>
                <a:gd name="connsiteY169" fmla="*/ 2719193 h 3987333"/>
                <a:gd name="connsiteX170" fmla="*/ 1898367 w 11373386"/>
                <a:gd name="connsiteY170" fmla="*/ 3295051 h 3987333"/>
                <a:gd name="connsiteX171" fmla="*/ 1716856 w 11373386"/>
                <a:gd name="connsiteY171" fmla="*/ 3483805 h 3987333"/>
                <a:gd name="connsiteX172" fmla="*/ 1535066 w 11373386"/>
                <a:gd name="connsiteY172" fmla="*/ 3295051 h 3987333"/>
                <a:gd name="connsiteX173" fmla="*/ 1535066 w 11373386"/>
                <a:gd name="connsiteY173" fmla="*/ 2404418 h 3987333"/>
                <a:gd name="connsiteX174" fmla="*/ 3965182 w 11373386"/>
                <a:gd name="connsiteY174" fmla="*/ 3348603 h 3987333"/>
                <a:gd name="connsiteX175" fmla="*/ 3305986 w 11373386"/>
                <a:gd name="connsiteY175" fmla="*/ 3987333 h 3987333"/>
                <a:gd name="connsiteX176" fmla="*/ 2763119 w 11373386"/>
                <a:gd name="connsiteY176" fmla="*/ 3716930 h 3987333"/>
                <a:gd name="connsiteX177" fmla="*/ 2914610 w 11373386"/>
                <a:gd name="connsiteY177" fmla="*/ 3558360 h 3987333"/>
                <a:gd name="connsiteX178" fmla="*/ 3298898 w 11373386"/>
                <a:gd name="connsiteY178" fmla="*/ 3665604 h 3987333"/>
                <a:gd name="connsiteX179" fmla="*/ 3601742 w 11373386"/>
                <a:gd name="connsiteY179" fmla="*/ 3344013 h 3987333"/>
                <a:gd name="connsiteX180" fmla="*/ 3597155 w 11373386"/>
                <a:gd name="connsiteY180" fmla="*/ 3344013 h 3987333"/>
                <a:gd name="connsiteX181" fmla="*/ 3266376 w 11373386"/>
                <a:gd name="connsiteY181" fmla="*/ 3483805 h 3987333"/>
                <a:gd name="connsiteX182" fmla="*/ 2739770 w 11373386"/>
                <a:gd name="connsiteY182" fmla="*/ 2849665 h 3987333"/>
                <a:gd name="connsiteX183" fmla="*/ 3301122 w 11373386"/>
                <a:gd name="connsiteY183" fmla="*/ 2192296 h 3987333"/>
                <a:gd name="connsiteX184" fmla="*/ 3613277 w 11373386"/>
                <a:gd name="connsiteY184" fmla="*/ 2332227 h 3987333"/>
                <a:gd name="connsiteX185" fmla="*/ 3783531 w 11373386"/>
                <a:gd name="connsiteY185" fmla="*/ 2215525 h 3987333"/>
                <a:gd name="connsiteX186" fmla="*/ 3965182 w 11373386"/>
                <a:gd name="connsiteY186" fmla="*/ 2404418 h 3987333"/>
                <a:gd name="connsiteX187" fmla="*/ 3965182 w 11373386"/>
                <a:gd name="connsiteY187" fmla="*/ 3348603 h 3987333"/>
                <a:gd name="connsiteX188" fmla="*/ 3352545 w 11373386"/>
                <a:gd name="connsiteY188" fmla="*/ 2541984 h 3987333"/>
                <a:gd name="connsiteX189" fmla="*/ 3103210 w 11373386"/>
                <a:gd name="connsiteY189" fmla="*/ 2849665 h 3987333"/>
                <a:gd name="connsiteX190" fmla="*/ 3352545 w 11373386"/>
                <a:gd name="connsiteY190" fmla="*/ 3162214 h 3987333"/>
                <a:gd name="connsiteX191" fmla="*/ 3601742 w 11373386"/>
                <a:gd name="connsiteY191" fmla="*/ 2849665 h 3987333"/>
                <a:gd name="connsiteX192" fmla="*/ 3352545 w 11373386"/>
                <a:gd name="connsiteY192" fmla="*/ 2541984 h 3987333"/>
                <a:gd name="connsiteX193" fmla="*/ 4033839 w 11373386"/>
                <a:gd name="connsiteY193" fmla="*/ 1891570 h 3987333"/>
                <a:gd name="connsiteX194" fmla="*/ 4242453 w 11373386"/>
                <a:gd name="connsiteY194" fmla="*/ 2100354 h 3987333"/>
                <a:gd name="connsiteX195" fmla="*/ 4450927 w 11373386"/>
                <a:gd name="connsiteY195" fmla="*/ 1891570 h 3987333"/>
                <a:gd name="connsiteX196" fmla="*/ 4242453 w 11373386"/>
                <a:gd name="connsiteY196" fmla="*/ 1682647 h 3987333"/>
                <a:gd name="connsiteX197" fmla="*/ 4033839 w 11373386"/>
                <a:gd name="connsiteY197" fmla="*/ 1891570 h 3987333"/>
                <a:gd name="connsiteX198" fmla="*/ 4060802 w 11373386"/>
                <a:gd name="connsiteY198" fmla="*/ 3295051 h 3987333"/>
                <a:gd name="connsiteX199" fmla="*/ 4242453 w 11373386"/>
                <a:gd name="connsiteY199" fmla="*/ 3483805 h 3987333"/>
                <a:gd name="connsiteX200" fmla="*/ 4424104 w 11373386"/>
                <a:gd name="connsiteY200" fmla="*/ 3295051 h 3987333"/>
                <a:gd name="connsiteX201" fmla="*/ 4424104 w 11373386"/>
                <a:gd name="connsiteY201" fmla="*/ 2404418 h 3987333"/>
                <a:gd name="connsiteX202" fmla="*/ 4242453 w 11373386"/>
                <a:gd name="connsiteY202" fmla="*/ 2215525 h 3987333"/>
                <a:gd name="connsiteX203" fmla="*/ 4060802 w 11373386"/>
                <a:gd name="connsiteY203" fmla="*/ 2404418 h 3987333"/>
                <a:gd name="connsiteX204" fmla="*/ 4060802 w 11373386"/>
                <a:gd name="connsiteY204" fmla="*/ 3295051 h 3987333"/>
                <a:gd name="connsiteX205" fmla="*/ 7459489 w 11373386"/>
                <a:gd name="connsiteY205" fmla="*/ 2968592 h 3987333"/>
                <a:gd name="connsiteX206" fmla="*/ 7770672 w 11373386"/>
                <a:gd name="connsiteY206" fmla="*/ 3171534 h 3987333"/>
                <a:gd name="connsiteX207" fmla="*/ 8163577 w 11373386"/>
                <a:gd name="connsiteY207" fmla="*/ 3057197 h 3987333"/>
                <a:gd name="connsiteX208" fmla="*/ 8315069 w 11373386"/>
                <a:gd name="connsiteY208" fmla="*/ 3213263 h 3987333"/>
                <a:gd name="connsiteX209" fmla="*/ 7724252 w 11373386"/>
                <a:gd name="connsiteY209" fmla="*/ 3507312 h 3987333"/>
                <a:gd name="connsiteX210" fmla="*/ 7068114 w 11373386"/>
                <a:gd name="connsiteY210" fmla="*/ 2849665 h 3987333"/>
                <a:gd name="connsiteX211" fmla="*/ 7724252 w 11373386"/>
                <a:gd name="connsiteY211" fmla="*/ 2192296 h 3987333"/>
                <a:gd name="connsiteX212" fmla="*/ 8333553 w 11373386"/>
                <a:gd name="connsiteY212" fmla="*/ 2810301 h 3987333"/>
                <a:gd name="connsiteX213" fmla="*/ 8156628 w 11373386"/>
                <a:gd name="connsiteY213" fmla="*/ 2968731 h 3987333"/>
                <a:gd name="connsiteX214" fmla="*/ 7459489 w 11373386"/>
                <a:gd name="connsiteY214" fmla="*/ 2968731 h 3987333"/>
                <a:gd name="connsiteX215" fmla="*/ 7970113 w 11373386"/>
                <a:gd name="connsiteY215" fmla="*/ 2719193 h 3987333"/>
                <a:gd name="connsiteX216" fmla="*/ 7714662 w 11373386"/>
                <a:gd name="connsiteY216" fmla="*/ 2500116 h 3987333"/>
                <a:gd name="connsiteX217" fmla="*/ 7459489 w 11373386"/>
                <a:gd name="connsiteY217" fmla="*/ 2719193 h 3987333"/>
                <a:gd name="connsiteX218" fmla="*/ 7970113 w 11373386"/>
                <a:gd name="connsiteY218" fmla="*/ 2719193 h 3987333"/>
                <a:gd name="connsiteX219" fmla="*/ 6144017 w 11373386"/>
                <a:gd name="connsiteY219" fmla="*/ 2968592 h 3987333"/>
                <a:gd name="connsiteX220" fmla="*/ 6455338 w 11373386"/>
                <a:gd name="connsiteY220" fmla="*/ 3171534 h 3987333"/>
                <a:gd name="connsiteX221" fmla="*/ 6848243 w 11373386"/>
                <a:gd name="connsiteY221" fmla="*/ 3057197 h 3987333"/>
                <a:gd name="connsiteX222" fmla="*/ 6999595 w 11373386"/>
                <a:gd name="connsiteY222" fmla="*/ 3213263 h 3987333"/>
                <a:gd name="connsiteX223" fmla="*/ 6408779 w 11373386"/>
                <a:gd name="connsiteY223" fmla="*/ 3507312 h 3987333"/>
                <a:gd name="connsiteX224" fmla="*/ 5752780 w 11373386"/>
                <a:gd name="connsiteY224" fmla="*/ 2849665 h 3987333"/>
                <a:gd name="connsiteX225" fmla="*/ 6408779 w 11373386"/>
                <a:gd name="connsiteY225" fmla="*/ 2192296 h 3987333"/>
                <a:gd name="connsiteX226" fmla="*/ 7018219 w 11373386"/>
                <a:gd name="connsiteY226" fmla="*/ 2810301 h 3987333"/>
                <a:gd name="connsiteX227" fmla="*/ 6841155 w 11373386"/>
                <a:gd name="connsiteY227" fmla="*/ 2968731 h 3987333"/>
                <a:gd name="connsiteX228" fmla="*/ 6144017 w 11373386"/>
                <a:gd name="connsiteY228" fmla="*/ 2968731 h 3987333"/>
                <a:gd name="connsiteX229" fmla="*/ 6654779 w 11373386"/>
                <a:gd name="connsiteY229" fmla="*/ 2719193 h 3987333"/>
                <a:gd name="connsiteX230" fmla="*/ 6399328 w 11373386"/>
                <a:gd name="connsiteY230" fmla="*/ 2500116 h 3987333"/>
                <a:gd name="connsiteX231" fmla="*/ 6144017 w 11373386"/>
                <a:gd name="connsiteY231" fmla="*/ 2719193 h 3987333"/>
                <a:gd name="connsiteX232" fmla="*/ 6654779 w 11373386"/>
                <a:gd name="connsiteY232" fmla="*/ 2719193 h 3987333"/>
                <a:gd name="connsiteX233" fmla="*/ 8404017 w 11373386"/>
                <a:gd name="connsiteY233" fmla="*/ 2404418 h 3987333"/>
                <a:gd name="connsiteX234" fmla="*/ 8585668 w 11373386"/>
                <a:gd name="connsiteY234" fmla="*/ 2215525 h 3987333"/>
                <a:gd name="connsiteX235" fmla="*/ 8767318 w 11373386"/>
                <a:gd name="connsiteY235" fmla="*/ 2332227 h 3987333"/>
                <a:gd name="connsiteX236" fmla="*/ 9018877 w 11373386"/>
                <a:gd name="connsiteY236" fmla="*/ 2192296 h 3987333"/>
                <a:gd name="connsiteX237" fmla="*/ 9205254 w 11373386"/>
                <a:gd name="connsiteY237" fmla="*/ 2381328 h 3987333"/>
                <a:gd name="connsiteX238" fmla="*/ 8976905 w 11373386"/>
                <a:gd name="connsiteY238" fmla="*/ 2576897 h 3987333"/>
                <a:gd name="connsiteX239" fmla="*/ 8767318 w 11373386"/>
                <a:gd name="connsiteY239" fmla="*/ 2852030 h 3987333"/>
                <a:gd name="connsiteX240" fmla="*/ 8767318 w 11373386"/>
                <a:gd name="connsiteY240" fmla="*/ 3295051 h 3987333"/>
                <a:gd name="connsiteX241" fmla="*/ 8585668 w 11373386"/>
                <a:gd name="connsiteY241" fmla="*/ 3483805 h 3987333"/>
                <a:gd name="connsiteX242" fmla="*/ 8404017 w 11373386"/>
                <a:gd name="connsiteY242" fmla="*/ 3295051 h 3987333"/>
                <a:gd name="connsiteX243" fmla="*/ 8404017 w 11373386"/>
                <a:gd name="connsiteY243" fmla="*/ 2404418 h 3987333"/>
                <a:gd name="connsiteX244" fmla="*/ 9314355 w 11373386"/>
                <a:gd name="connsiteY244" fmla="*/ 3080565 h 3987333"/>
                <a:gd name="connsiteX245" fmla="*/ 9663758 w 11373386"/>
                <a:gd name="connsiteY245" fmla="*/ 3185443 h 3987333"/>
                <a:gd name="connsiteX246" fmla="*/ 9766328 w 11373386"/>
                <a:gd name="connsiteY246" fmla="*/ 3113113 h 3987333"/>
                <a:gd name="connsiteX247" fmla="*/ 9484609 w 11373386"/>
                <a:gd name="connsiteY247" fmla="*/ 2947728 h 3987333"/>
                <a:gd name="connsiteX248" fmla="*/ 9198026 w 11373386"/>
                <a:gd name="connsiteY248" fmla="*/ 2604856 h 3987333"/>
                <a:gd name="connsiteX249" fmla="*/ 9666260 w 11373386"/>
                <a:gd name="connsiteY249" fmla="*/ 2192157 h 3987333"/>
                <a:gd name="connsiteX250" fmla="*/ 10085432 w 11373386"/>
                <a:gd name="connsiteY250" fmla="*/ 2451015 h 3987333"/>
                <a:gd name="connsiteX251" fmla="*/ 9933941 w 11373386"/>
                <a:gd name="connsiteY251" fmla="*/ 2604856 h 3987333"/>
                <a:gd name="connsiteX252" fmla="*/ 9643050 w 11373386"/>
                <a:gd name="connsiteY252" fmla="*/ 2514026 h 3987333"/>
                <a:gd name="connsiteX253" fmla="*/ 9547429 w 11373386"/>
                <a:gd name="connsiteY253" fmla="*/ 2591085 h 3987333"/>
                <a:gd name="connsiteX254" fmla="*/ 10115731 w 11373386"/>
                <a:gd name="connsiteY254" fmla="*/ 3099204 h 3987333"/>
                <a:gd name="connsiteX255" fmla="*/ 9649860 w 11373386"/>
                <a:gd name="connsiteY255" fmla="*/ 3507451 h 3987333"/>
                <a:gd name="connsiteX256" fmla="*/ 9165366 w 11373386"/>
                <a:gd name="connsiteY256" fmla="*/ 3255548 h 3987333"/>
                <a:gd name="connsiteX257" fmla="*/ 9314355 w 11373386"/>
                <a:gd name="connsiteY257" fmla="*/ 3080704 h 3987333"/>
                <a:gd name="connsiteX258" fmla="*/ 4537235 w 11373386"/>
                <a:gd name="connsiteY258" fmla="*/ 2404557 h 3987333"/>
                <a:gd name="connsiteX259" fmla="*/ 4718747 w 11373386"/>
                <a:gd name="connsiteY259" fmla="*/ 2215664 h 3987333"/>
                <a:gd name="connsiteX260" fmla="*/ 4900398 w 11373386"/>
                <a:gd name="connsiteY260" fmla="*/ 2332366 h 3987333"/>
                <a:gd name="connsiteX261" fmla="*/ 5232706 w 11373386"/>
                <a:gd name="connsiteY261" fmla="*/ 2192435 h 3987333"/>
                <a:gd name="connsiteX262" fmla="*/ 5684539 w 11373386"/>
                <a:gd name="connsiteY262" fmla="*/ 2621408 h 3987333"/>
                <a:gd name="connsiteX263" fmla="*/ 5684539 w 11373386"/>
                <a:gd name="connsiteY263" fmla="*/ 3295190 h 3987333"/>
                <a:gd name="connsiteX264" fmla="*/ 5502889 w 11373386"/>
                <a:gd name="connsiteY264" fmla="*/ 3483944 h 3987333"/>
                <a:gd name="connsiteX265" fmla="*/ 5321377 w 11373386"/>
                <a:gd name="connsiteY265" fmla="*/ 3295190 h 3987333"/>
                <a:gd name="connsiteX266" fmla="*/ 5321377 w 11373386"/>
                <a:gd name="connsiteY266" fmla="*/ 2719332 h 3987333"/>
                <a:gd name="connsiteX267" fmla="*/ 5120825 w 11373386"/>
                <a:gd name="connsiteY267" fmla="*/ 2500255 h 3987333"/>
                <a:gd name="connsiteX268" fmla="*/ 4900398 w 11373386"/>
                <a:gd name="connsiteY268" fmla="*/ 2719332 h 3987333"/>
                <a:gd name="connsiteX269" fmla="*/ 4900398 w 11373386"/>
                <a:gd name="connsiteY269" fmla="*/ 3295190 h 3987333"/>
                <a:gd name="connsiteX270" fmla="*/ 4718747 w 11373386"/>
                <a:gd name="connsiteY270" fmla="*/ 3483944 h 3987333"/>
                <a:gd name="connsiteX271" fmla="*/ 4537235 w 11373386"/>
                <a:gd name="connsiteY271" fmla="*/ 3295190 h 3987333"/>
                <a:gd name="connsiteX272" fmla="*/ 4537235 w 11373386"/>
                <a:gd name="connsiteY272" fmla="*/ 2404557 h 3987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Lst>
              <a:rect l="l" t="t" r="r" b="b"/>
              <a:pathLst>
                <a:path w="11373386" h="3987333">
                  <a:moveTo>
                    <a:pt x="488108" y="349688"/>
                  </a:moveTo>
                  <a:lnTo>
                    <a:pt x="195688" y="349688"/>
                  </a:lnTo>
                  <a:cubicBezTo>
                    <a:pt x="69908" y="349688"/>
                    <a:pt x="0" y="279723"/>
                    <a:pt x="0" y="174844"/>
                  </a:cubicBezTo>
                  <a:cubicBezTo>
                    <a:pt x="0" y="69965"/>
                    <a:pt x="69908" y="0"/>
                    <a:pt x="195688" y="0"/>
                  </a:cubicBezTo>
                  <a:lnTo>
                    <a:pt x="1157589" y="0"/>
                  </a:lnTo>
                  <a:cubicBezTo>
                    <a:pt x="1283507" y="0"/>
                    <a:pt x="1353276" y="65236"/>
                    <a:pt x="1353276" y="174844"/>
                  </a:cubicBezTo>
                  <a:cubicBezTo>
                    <a:pt x="1353276" y="284452"/>
                    <a:pt x="1283507" y="349688"/>
                    <a:pt x="1157589" y="349688"/>
                  </a:cubicBezTo>
                  <a:lnTo>
                    <a:pt x="865307" y="349688"/>
                  </a:lnTo>
                  <a:lnTo>
                    <a:pt x="865307" y="1473308"/>
                  </a:lnTo>
                  <a:cubicBezTo>
                    <a:pt x="865307" y="1606284"/>
                    <a:pt x="786087" y="1673745"/>
                    <a:pt x="676569" y="1673745"/>
                  </a:cubicBezTo>
                  <a:cubicBezTo>
                    <a:pt x="567050" y="1673745"/>
                    <a:pt x="487969" y="1606144"/>
                    <a:pt x="487969" y="1473308"/>
                  </a:cubicBezTo>
                  <a:lnTo>
                    <a:pt x="487969" y="349688"/>
                  </a:lnTo>
                  <a:close/>
                  <a:moveTo>
                    <a:pt x="2227340" y="1039745"/>
                  </a:moveTo>
                  <a:cubicBezTo>
                    <a:pt x="2227340" y="1405707"/>
                    <a:pt x="1982591" y="1697113"/>
                    <a:pt x="1614703" y="1697113"/>
                  </a:cubicBezTo>
                  <a:cubicBezTo>
                    <a:pt x="1246816" y="1697113"/>
                    <a:pt x="1001928" y="1405568"/>
                    <a:pt x="1001928" y="1039745"/>
                  </a:cubicBezTo>
                  <a:cubicBezTo>
                    <a:pt x="1001928" y="673921"/>
                    <a:pt x="1246538" y="382376"/>
                    <a:pt x="1614703" y="382376"/>
                  </a:cubicBezTo>
                  <a:cubicBezTo>
                    <a:pt x="1982869" y="382376"/>
                    <a:pt x="2227340" y="673782"/>
                    <a:pt x="2227340" y="1039745"/>
                  </a:cubicBezTo>
                  <a:moveTo>
                    <a:pt x="1365368" y="1039745"/>
                  </a:moveTo>
                  <a:cubicBezTo>
                    <a:pt x="1365368" y="1207495"/>
                    <a:pt x="1453761" y="1347425"/>
                    <a:pt x="1614703" y="1347425"/>
                  </a:cubicBezTo>
                  <a:cubicBezTo>
                    <a:pt x="1775645" y="1347425"/>
                    <a:pt x="1863761" y="1207495"/>
                    <a:pt x="1863761" y="1039745"/>
                  </a:cubicBezTo>
                  <a:cubicBezTo>
                    <a:pt x="1863761" y="871994"/>
                    <a:pt x="1775229" y="731924"/>
                    <a:pt x="1614703" y="731924"/>
                  </a:cubicBezTo>
                  <a:cubicBezTo>
                    <a:pt x="1454178" y="731924"/>
                    <a:pt x="1365368" y="871716"/>
                    <a:pt x="1365368" y="1039745"/>
                  </a:cubicBezTo>
                  <a:moveTo>
                    <a:pt x="2309340" y="594358"/>
                  </a:moveTo>
                  <a:cubicBezTo>
                    <a:pt x="2309340" y="489480"/>
                    <a:pt x="2383974" y="405605"/>
                    <a:pt x="2490990" y="405605"/>
                  </a:cubicBezTo>
                  <a:cubicBezTo>
                    <a:pt x="2588834" y="405605"/>
                    <a:pt x="2649292" y="468476"/>
                    <a:pt x="2672641" y="522306"/>
                  </a:cubicBezTo>
                  <a:cubicBezTo>
                    <a:pt x="2731014" y="431198"/>
                    <a:pt x="2854292" y="382376"/>
                    <a:pt x="2984796" y="382376"/>
                  </a:cubicBezTo>
                  <a:cubicBezTo>
                    <a:pt x="3089590" y="382376"/>
                    <a:pt x="3233993" y="419653"/>
                    <a:pt x="3322525" y="531487"/>
                  </a:cubicBezTo>
                  <a:cubicBezTo>
                    <a:pt x="3408694" y="466251"/>
                    <a:pt x="3518213" y="382376"/>
                    <a:pt x="3674151" y="382376"/>
                  </a:cubicBezTo>
                  <a:cubicBezTo>
                    <a:pt x="3925711" y="382376"/>
                    <a:pt x="4125985" y="512848"/>
                    <a:pt x="4125985" y="811209"/>
                  </a:cubicBezTo>
                  <a:lnTo>
                    <a:pt x="4125985" y="1484992"/>
                  </a:lnTo>
                  <a:cubicBezTo>
                    <a:pt x="4125985" y="1589870"/>
                    <a:pt x="4051629" y="1673884"/>
                    <a:pt x="3944473" y="1673884"/>
                  </a:cubicBezTo>
                  <a:cubicBezTo>
                    <a:pt x="3837318" y="1673884"/>
                    <a:pt x="3762823" y="1590009"/>
                    <a:pt x="3762823" y="1484992"/>
                  </a:cubicBezTo>
                  <a:lnTo>
                    <a:pt x="3762823" y="909133"/>
                  </a:lnTo>
                  <a:cubicBezTo>
                    <a:pt x="3762823" y="794935"/>
                    <a:pt x="3700003" y="690057"/>
                    <a:pt x="3581172" y="690057"/>
                  </a:cubicBezTo>
                  <a:cubicBezTo>
                    <a:pt x="3462342" y="690057"/>
                    <a:pt x="3399522" y="795074"/>
                    <a:pt x="3399522" y="909133"/>
                  </a:cubicBezTo>
                  <a:lnTo>
                    <a:pt x="3399522" y="1484992"/>
                  </a:lnTo>
                  <a:cubicBezTo>
                    <a:pt x="3399522" y="1589870"/>
                    <a:pt x="3325027" y="1673884"/>
                    <a:pt x="3217732" y="1673884"/>
                  </a:cubicBezTo>
                  <a:cubicBezTo>
                    <a:pt x="3110437" y="1673884"/>
                    <a:pt x="3036081" y="1590009"/>
                    <a:pt x="3036081" y="1484992"/>
                  </a:cubicBezTo>
                  <a:lnTo>
                    <a:pt x="3036081" y="909133"/>
                  </a:lnTo>
                  <a:cubicBezTo>
                    <a:pt x="3036081" y="794935"/>
                    <a:pt x="2973400" y="690057"/>
                    <a:pt x="2854431" y="690057"/>
                  </a:cubicBezTo>
                  <a:cubicBezTo>
                    <a:pt x="2735461" y="690057"/>
                    <a:pt x="2672780" y="795074"/>
                    <a:pt x="2672780" y="909133"/>
                  </a:cubicBezTo>
                  <a:lnTo>
                    <a:pt x="2672780" y="1484992"/>
                  </a:lnTo>
                  <a:cubicBezTo>
                    <a:pt x="2672780" y="1589870"/>
                    <a:pt x="2598424" y="1673884"/>
                    <a:pt x="2491129" y="1673884"/>
                  </a:cubicBezTo>
                  <a:cubicBezTo>
                    <a:pt x="2383835" y="1673884"/>
                    <a:pt x="2309479" y="1590009"/>
                    <a:pt x="2309479" y="1484992"/>
                  </a:cubicBezTo>
                  <a:lnTo>
                    <a:pt x="2309479" y="594358"/>
                  </a:lnTo>
                  <a:close/>
                  <a:moveTo>
                    <a:pt x="5431729" y="1039745"/>
                  </a:moveTo>
                  <a:cubicBezTo>
                    <a:pt x="5431729" y="1405707"/>
                    <a:pt x="5187120" y="1697113"/>
                    <a:pt x="4819093" y="1697113"/>
                  </a:cubicBezTo>
                  <a:cubicBezTo>
                    <a:pt x="4451066" y="1697113"/>
                    <a:pt x="4206456" y="1405568"/>
                    <a:pt x="4206456" y="1039745"/>
                  </a:cubicBezTo>
                  <a:cubicBezTo>
                    <a:pt x="4206456" y="673921"/>
                    <a:pt x="4450927" y="382376"/>
                    <a:pt x="4819093" y="382376"/>
                  </a:cubicBezTo>
                  <a:cubicBezTo>
                    <a:pt x="5187259" y="382376"/>
                    <a:pt x="5431729" y="673782"/>
                    <a:pt x="5431729" y="1039745"/>
                  </a:cubicBezTo>
                  <a:moveTo>
                    <a:pt x="4569896" y="1039745"/>
                  </a:moveTo>
                  <a:cubicBezTo>
                    <a:pt x="4569896" y="1207495"/>
                    <a:pt x="4658290" y="1347425"/>
                    <a:pt x="4819093" y="1347425"/>
                  </a:cubicBezTo>
                  <a:cubicBezTo>
                    <a:pt x="4979896" y="1347425"/>
                    <a:pt x="5068289" y="1207495"/>
                    <a:pt x="5068289" y="1039745"/>
                  </a:cubicBezTo>
                  <a:cubicBezTo>
                    <a:pt x="5068289" y="871994"/>
                    <a:pt x="4979896" y="731924"/>
                    <a:pt x="4819093" y="731924"/>
                  </a:cubicBezTo>
                  <a:cubicBezTo>
                    <a:pt x="4658290" y="731924"/>
                    <a:pt x="4569896" y="871716"/>
                    <a:pt x="4569896" y="1039745"/>
                  </a:cubicBezTo>
                  <a:moveTo>
                    <a:pt x="5513868" y="594358"/>
                  </a:moveTo>
                  <a:cubicBezTo>
                    <a:pt x="5513868" y="489480"/>
                    <a:pt x="5588502" y="405605"/>
                    <a:pt x="5695519" y="405605"/>
                  </a:cubicBezTo>
                  <a:cubicBezTo>
                    <a:pt x="5793224" y="405605"/>
                    <a:pt x="5853820" y="468476"/>
                    <a:pt x="5877169" y="522306"/>
                  </a:cubicBezTo>
                  <a:cubicBezTo>
                    <a:pt x="5937627" y="449976"/>
                    <a:pt x="6026159" y="382376"/>
                    <a:pt x="6128729" y="382376"/>
                  </a:cubicBezTo>
                  <a:cubicBezTo>
                    <a:pt x="6221986" y="382376"/>
                    <a:pt x="6315105" y="456931"/>
                    <a:pt x="6315105" y="571268"/>
                  </a:cubicBezTo>
                  <a:cubicBezTo>
                    <a:pt x="6315105" y="697150"/>
                    <a:pt x="6219623" y="727334"/>
                    <a:pt x="6086756" y="766977"/>
                  </a:cubicBezTo>
                  <a:cubicBezTo>
                    <a:pt x="5928315" y="813574"/>
                    <a:pt x="5877169" y="855581"/>
                    <a:pt x="5877169" y="1042109"/>
                  </a:cubicBezTo>
                  <a:lnTo>
                    <a:pt x="5877169" y="1484992"/>
                  </a:lnTo>
                  <a:cubicBezTo>
                    <a:pt x="5877169" y="1589870"/>
                    <a:pt x="5802536" y="1673884"/>
                    <a:pt x="5695519" y="1673884"/>
                  </a:cubicBezTo>
                  <a:cubicBezTo>
                    <a:pt x="5588502" y="1673884"/>
                    <a:pt x="5513868" y="1590009"/>
                    <a:pt x="5513868" y="1484992"/>
                  </a:cubicBezTo>
                  <a:lnTo>
                    <a:pt x="5513868" y="594358"/>
                  </a:lnTo>
                  <a:close/>
                  <a:moveTo>
                    <a:pt x="6359440" y="594358"/>
                  </a:moveTo>
                  <a:cubicBezTo>
                    <a:pt x="6359440" y="489480"/>
                    <a:pt x="6433935" y="405605"/>
                    <a:pt x="6541091" y="405605"/>
                  </a:cubicBezTo>
                  <a:cubicBezTo>
                    <a:pt x="6639074" y="405605"/>
                    <a:pt x="6699531" y="468476"/>
                    <a:pt x="6722880" y="522306"/>
                  </a:cubicBezTo>
                  <a:cubicBezTo>
                    <a:pt x="6783477" y="449976"/>
                    <a:pt x="6871870" y="382376"/>
                    <a:pt x="6974439" y="382376"/>
                  </a:cubicBezTo>
                  <a:cubicBezTo>
                    <a:pt x="7067697" y="382376"/>
                    <a:pt x="7160815" y="456931"/>
                    <a:pt x="7160815" y="571268"/>
                  </a:cubicBezTo>
                  <a:cubicBezTo>
                    <a:pt x="7160815" y="697150"/>
                    <a:pt x="7065334" y="727334"/>
                    <a:pt x="6932466" y="766977"/>
                  </a:cubicBezTo>
                  <a:cubicBezTo>
                    <a:pt x="6774026" y="813574"/>
                    <a:pt x="6722880" y="855581"/>
                    <a:pt x="6722880" y="1042109"/>
                  </a:cubicBezTo>
                  <a:lnTo>
                    <a:pt x="6722880" y="1484992"/>
                  </a:lnTo>
                  <a:cubicBezTo>
                    <a:pt x="6722880" y="1589870"/>
                    <a:pt x="6648247" y="1673884"/>
                    <a:pt x="6541091" y="1673884"/>
                  </a:cubicBezTo>
                  <a:cubicBezTo>
                    <a:pt x="6433935" y="1673884"/>
                    <a:pt x="6359440" y="1590009"/>
                    <a:pt x="6359440" y="1484992"/>
                  </a:cubicBezTo>
                  <a:lnTo>
                    <a:pt x="6359440" y="594358"/>
                  </a:lnTo>
                  <a:close/>
                  <a:moveTo>
                    <a:pt x="8328132" y="1039745"/>
                  </a:moveTo>
                  <a:cubicBezTo>
                    <a:pt x="8328132" y="1405707"/>
                    <a:pt x="8083662" y="1697113"/>
                    <a:pt x="7715496" y="1697113"/>
                  </a:cubicBezTo>
                  <a:cubicBezTo>
                    <a:pt x="7347331" y="1697113"/>
                    <a:pt x="7102720" y="1405568"/>
                    <a:pt x="7102720" y="1039745"/>
                  </a:cubicBezTo>
                  <a:cubicBezTo>
                    <a:pt x="7102720" y="673921"/>
                    <a:pt x="7347469" y="382376"/>
                    <a:pt x="7715496" y="382376"/>
                  </a:cubicBezTo>
                  <a:cubicBezTo>
                    <a:pt x="8083523" y="382376"/>
                    <a:pt x="8328132" y="673782"/>
                    <a:pt x="8328132" y="1039745"/>
                  </a:cubicBezTo>
                  <a:moveTo>
                    <a:pt x="7466161" y="1039745"/>
                  </a:moveTo>
                  <a:cubicBezTo>
                    <a:pt x="7466161" y="1207495"/>
                    <a:pt x="7554971" y="1347425"/>
                    <a:pt x="7715496" y="1347425"/>
                  </a:cubicBezTo>
                  <a:cubicBezTo>
                    <a:pt x="7876021" y="1347425"/>
                    <a:pt x="7964693" y="1207495"/>
                    <a:pt x="7964693" y="1039745"/>
                  </a:cubicBezTo>
                  <a:cubicBezTo>
                    <a:pt x="7964693" y="871994"/>
                    <a:pt x="7876161" y="731924"/>
                    <a:pt x="7715496" y="731924"/>
                  </a:cubicBezTo>
                  <a:cubicBezTo>
                    <a:pt x="7554832" y="731924"/>
                    <a:pt x="7466161" y="871716"/>
                    <a:pt x="7466161" y="1039745"/>
                  </a:cubicBezTo>
                  <a:moveTo>
                    <a:pt x="8368716" y="783251"/>
                  </a:moveTo>
                  <a:cubicBezTo>
                    <a:pt x="8338695" y="701601"/>
                    <a:pt x="8317431" y="645685"/>
                    <a:pt x="8312845" y="580449"/>
                  </a:cubicBezTo>
                  <a:cubicBezTo>
                    <a:pt x="8312845" y="484890"/>
                    <a:pt x="8375665" y="405605"/>
                    <a:pt x="8496857" y="405605"/>
                  </a:cubicBezTo>
                  <a:cubicBezTo>
                    <a:pt x="8583027" y="405605"/>
                    <a:pt x="8645987" y="452341"/>
                    <a:pt x="8669197" y="533851"/>
                  </a:cubicBezTo>
                  <a:lnTo>
                    <a:pt x="8846261" y="1123620"/>
                  </a:lnTo>
                  <a:lnTo>
                    <a:pt x="8850986" y="1123620"/>
                  </a:lnTo>
                  <a:lnTo>
                    <a:pt x="9014013" y="613136"/>
                  </a:lnTo>
                  <a:cubicBezTo>
                    <a:pt x="9044311" y="517577"/>
                    <a:pt x="9079196" y="405605"/>
                    <a:pt x="9209839" y="405605"/>
                  </a:cubicBezTo>
                  <a:cubicBezTo>
                    <a:pt x="9340484" y="405605"/>
                    <a:pt x="9375090" y="517577"/>
                    <a:pt x="9405667" y="613136"/>
                  </a:cubicBezTo>
                  <a:lnTo>
                    <a:pt x="9568693" y="1123620"/>
                  </a:lnTo>
                  <a:lnTo>
                    <a:pt x="9573280" y="1123620"/>
                  </a:lnTo>
                  <a:lnTo>
                    <a:pt x="9750344" y="533851"/>
                  </a:lnTo>
                  <a:cubicBezTo>
                    <a:pt x="9773554" y="452341"/>
                    <a:pt x="9836375" y="405605"/>
                    <a:pt x="9922822" y="405605"/>
                  </a:cubicBezTo>
                  <a:cubicBezTo>
                    <a:pt x="10043737" y="405605"/>
                    <a:pt x="10106836" y="484890"/>
                    <a:pt x="10106836" y="580449"/>
                  </a:cubicBezTo>
                  <a:cubicBezTo>
                    <a:pt x="10102110" y="645685"/>
                    <a:pt x="10080985" y="701741"/>
                    <a:pt x="10050825" y="783251"/>
                  </a:cubicBezTo>
                  <a:lnTo>
                    <a:pt x="9797042" y="1494311"/>
                  </a:lnTo>
                  <a:cubicBezTo>
                    <a:pt x="9755070" y="1613238"/>
                    <a:pt x="9694474" y="1673745"/>
                    <a:pt x="9571057" y="1673745"/>
                  </a:cubicBezTo>
                  <a:cubicBezTo>
                    <a:pt x="9440691" y="1673745"/>
                    <a:pt x="9396077" y="1606144"/>
                    <a:pt x="9354382" y="1482766"/>
                  </a:cubicBezTo>
                  <a:lnTo>
                    <a:pt x="9212342" y="1053515"/>
                  </a:lnTo>
                  <a:lnTo>
                    <a:pt x="9207338" y="1053515"/>
                  </a:lnTo>
                  <a:lnTo>
                    <a:pt x="9065437" y="1482766"/>
                  </a:lnTo>
                  <a:cubicBezTo>
                    <a:pt x="9023603" y="1606284"/>
                    <a:pt x="8979406" y="1673745"/>
                    <a:pt x="8848901" y="1673745"/>
                  </a:cubicBezTo>
                  <a:cubicBezTo>
                    <a:pt x="8725345" y="1673745"/>
                    <a:pt x="8664888" y="1613238"/>
                    <a:pt x="8622915" y="1494311"/>
                  </a:cubicBezTo>
                  <a:lnTo>
                    <a:pt x="8368993" y="783251"/>
                  </a:lnTo>
                  <a:close/>
                  <a:moveTo>
                    <a:pt x="10275005" y="690196"/>
                  </a:moveTo>
                  <a:cubicBezTo>
                    <a:pt x="10244151" y="690196"/>
                    <a:pt x="10217465" y="679624"/>
                    <a:pt x="10197035" y="659316"/>
                  </a:cubicBezTo>
                  <a:cubicBezTo>
                    <a:pt x="10177022" y="639147"/>
                    <a:pt x="10166320" y="613275"/>
                    <a:pt x="10166320" y="584482"/>
                  </a:cubicBezTo>
                  <a:cubicBezTo>
                    <a:pt x="10166320" y="540250"/>
                    <a:pt x="10188279" y="504502"/>
                    <a:pt x="10228446" y="484055"/>
                  </a:cubicBezTo>
                  <a:cubicBezTo>
                    <a:pt x="10257910" y="466668"/>
                    <a:pt x="10282510" y="446638"/>
                    <a:pt x="10299744" y="425635"/>
                  </a:cubicBezTo>
                  <a:cubicBezTo>
                    <a:pt x="10308083" y="415202"/>
                    <a:pt x="10314476" y="402823"/>
                    <a:pt x="10318784" y="388496"/>
                  </a:cubicBezTo>
                  <a:cubicBezTo>
                    <a:pt x="10282371" y="382376"/>
                    <a:pt x="10249015" y="364015"/>
                    <a:pt x="10219272" y="334109"/>
                  </a:cubicBezTo>
                  <a:cubicBezTo>
                    <a:pt x="10181469" y="296275"/>
                    <a:pt x="10162290" y="250791"/>
                    <a:pt x="10162290" y="198908"/>
                  </a:cubicBezTo>
                  <a:cubicBezTo>
                    <a:pt x="10162290" y="147025"/>
                    <a:pt x="10181469" y="99593"/>
                    <a:pt x="10219829" y="63428"/>
                  </a:cubicBezTo>
                  <a:cubicBezTo>
                    <a:pt x="10257632" y="27680"/>
                    <a:pt x="10304469" y="9598"/>
                    <a:pt x="10359367" y="9598"/>
                  </a:cubicBezTo>
                  <a:cubicBezTo>
                    <a:pt x="10397727" y="9598"/>
                    <a:pt x="10434001" y="20725"/>
                    <a:pt x="10466940" y="42703"/>
                  </a:cubicBezTo>
                  <a:cubicBezTo>
                    <a:pt x="10500018" y="64680"/>
                    <a:pt x="10525730" y="96394"/>
                    <a:pt x="10543380" y="136871"/>
                  </a:cubicBezTo>
                  <a:cubicBezTo>
                    <a:pt x="10560059" y="175539"/>
                    <a:pt x="10568675" y="222415"/>
                    <a:pt x="10568675" y="276523"/>
                  </a:cubicBezTo>
                  <a:cubicBezTo>
                    <a:pt x="10568675" y="348575"/>
                    <a:pt x="10553249" y="417011"/>
                    <a:pt x="10522533" y="479882"/>
                  </a:cubicBezTo>
                  <a:cubicBezTo>
                    <a:pt x="10492096" y="542614"/>
                    <a:pt x="10454154" y="593385"/>
                    <a:pt x="10409540" y="630523"/>
                  </a:cubicBezTo>
                  <a:cubicBezTo>
                    <a:pt x="10361452" y="670861"/>
                    <a:pt x="10317394" y="690335"/>
                    <a:pt x="10274865" y="690335"/>
                  </a:cubicBezTo>
                  <a:moveTo>
                    <a:pt x="10572289" y="1270644"/>
                  </a:moveTo>
                  <a:cubicBezTo>
                    <a:pt x="10686394" y="1270644"/>
                    <a:pt x="10765753" y="1375523"/>
                    <a:pt x="10921553" y="1375523"/>
                  </a:cubicBezTo>
                  <a:cubicBezTo>
                    <a:pt x="10996187" y="1375523"/>
                    <a:pt x="11024262" y="1340471"/>
                    <a:pt x="11024262" y="1303332"/>
                  </a:cubicBezTo>
                  <a:cubicBezTo>
                    <a:pt x="11024262" y="1228637"/>
                    <a:pt x="10944902" y="1221682"/>
                    <a:pt x="10742126" y="1137807"/>
                  </a:cubicBezTo>
                  <a:cubicBezTo>
                    <a:pt x="10555750" y="1060748"/>
                    <a:pt x="10455543" y="990922"/>
                    <a:pt x="10455543" y="795074"/>
                  </a:cubicBezTo>
                  <a:cubicBezTo>
                    <a:pt x="10455543" y="587543"/>
                    <a:pt x="10632746" y="382376"/>
                    <a:pt x="10924055" y="382376"/>
                  </a:cubicBezTo>
                  <a:cubicBezTo>
                    <a:pt x="11070682" y="382376"/>
                    <a:pt x="11343227" y="452341"/>
                    <a:pt x="11343227" y="641095"/>
                  </a:cubicBezTo>
                  <a:cubicBezTo>
                    <a:pt x="11343227" y="732064"/>
                    <a:pt x="11278044" y="795074"/>
                    <a:pt x="11191736" y="795074"/>
                  </a:cubicBezTo>
                  <a:cubicBezTo>
                    <a:pt x="11119604" y="795074"/>
                    <a:pt x="11012448" y="704105"/>
                    <a:pt x="10900567" y="704105"/>
                  </a:cubicBezTo>
                  <a:cubicBezTo>
                    <a:pt x="10851783" y="704105"/>
                    <a:pt x="10805085" y="727473"/>
                    <a:pt x="10805085" y="781025"/>
                  </a:cubicBezTo>
                  <a:cubicBezTo>
                    <a:pt x="10805085" y="923182"/>
                    <a:pt x="11373387" y="890494"/>
                    <a:pt x="11373387" y="1289283"/>
                  </a:cubicBezTo>
                  <a:cubicBezTo>
                    <a:pt x="11373387" y="1545777"/>
                    <a:pt x="11156851" y="1697252"/>
                    <a:pt x="10907516" y="1697252"/>
                  </a:cubicBezTo>
                  <a:cubicBezTo>
                    <a:pt x="10679167" y="1697252"/>
                    <a:pt x="10423161" y="1606284"/>
                    <a:pt x="10423161" y="1445488"/>
                  </a:cubicBezTo>
                  <a:cubicBezTo>
                    <a:pt x="10423161" y="1342835"/>
                    <a:pt x="10490845" y="1270644"/>
                    <a:pt x="10572289" y="1270644"/>
                  </a:cubicBezTo>
                  <a:moveTo>
                    <a:pt x="227098" y="1998674"/>
                  </a:moveTo>
                  <a:cubicBezTo>
                    <a:pt x="227098" y="1877382"/>
                    <a:pt x="317993" y="1809920"/>
                    <a:pt x="415837" y="1809920"/>
                  </a:cubicBezTo>
                  <a:lnTo>
                    <a:pt x="1274612" y="1809920"/>
                  </a:lnTo>
                  <a:cubicBezTo>
                    <a:pt x="1393442" y="1809920"/>
                    <a:pt x="1463351" y="1879886"/>
                    <a:pt x="1463351" y="1984764"/>
                  </a:cubicBezTo>
                  <a:cubicBezTo>
                    <a:pt x="1463351" y="2089643"/>
                    <a:pt x="1393442" y="2159608"/>
                    <a:pt x="1274612" y="2159608"/>
                  </a:cubicBezTo>
                  <a:lnTo>
                    <a:pt x="604437" y="2159608"/>
                  </a:lnTo>
                  <a:lnTo>
                    <a:pt x="604437" y="2460335"/>
                  </a:lnTo>
                  <a:lnTo>
                    <a:pt x="1241951" y="2460335"/>
                  </a:lnTo>
                  <a:cubicBezTo>
                    <a:pt x="1360782" y="2460335"/>
                    <a:pt x="1430690" y="2528074"/>
                    <a:pt x="1430690" y="2635179"/>
                  </a:cubicBezTo>
                  <a:cubicBezTo>
                    <a:pt x="1430690" y="2742283"/>
                    <a:pt x="1360782" y="2810162"/>
                    <a:pt x="1241951" y="2810162"/>
                  </a:cubicBezTo>
                  <a:lnTo>
                    <a:pt x="604437" y="2810162"/>
                  </a:lnTo>
                  <a:lnTo>
                    <a:pt x="604437" y="3120068"/>
                  </a:lnTo>
                  <a:lnTo>
                    <a:pt x="1288649" y="3120068"/>
                  </a:lnTo>
                  <a:cubicBezTo>
                    <a:pt x="1407480" y="3120068"/>
                    <a:pt x="1477388" y="3185583"/>
                    <a:pt x="1477388" y="3295051"/>
                  </a:cubicBezTo>
                  <a:cubicBezTo>
                    <a:pt x="1477388" y="3404520"/>
                    <a:pt x="1407480" y="3469895"/>
                    <a:pt x="1288649" y="3469895"/>
                  </a:cubicBezTo>
                  <a:lnTo>
                    <a:pt x="415837" y="3469895"/>
                  </a:lnTo>
                  <a:cubicBezTo>
                    <a:pt x="317993" y="3469895"/>
                    <a:pt x="227098" y="3402294"/>
                    <a:pt x="227098" y="3281142"/>
                  </a:cubicBezTo>
                  <a:lnTo>
                    <a:pt x="227098" y="1998674"/>
                  </a:lnTo>
                  <a:close/>
                  <a:moveTo>
                    <a:pt x="1534927" y="2404418"/>
                  </a:moveTo>
                  <a:cubicBezTo>
                    <a:pt x="1534927" y="2299539"/>
                    <a:pt x="1609561" y="2215525"/>
                    <a:pt x="1716717" y="2215525"/>
                  </a:cubicBezTo>
                  <a:cubicBezTo>
                    <a:pt x="1814422" y="2215525"/>
                    <a:pt x="1875018" y="2278536"/>
                    <a:pt x="1898228" y="2332227"/>
                  </a:cubicBezTo>
                  <a:cubicBezTo>
                    <a:pt x="1956462" y="2241258"/>
                    <a:pt x="2074459" y="2192296"/>
                    <a:pt x="2230537" y="2192296"/>
                  </a:cubicBezTo>
                  <a:cubicBezTo>
                    <a:pt x="2482095" y="2192296"/>
                    <a:pt x="2682370" y="2322908"/>
                    <a:pt x="2682370" y="2621269"/>
                  </a:cubicBezTo>
                  <a:lnTo>
                    <a:pt x="2682370" y="3295051"/>
                  </a:lnTo>
                  <a:cubicBezTo>
                    <a:pt x="2682370" y="3399930"/>
                    <a:pt x="2607875" y="3483805"/>
                    <a:pt x="2500719" y="3483805"/>
                  </a:cubicBezTo>
                  <a:cubicBezTo>
                    <a:pt x="2393563" y="3483805"/>
                    <a:pt x="2319069" y="3399930"/>
                    <a:pt x="2319069" y="3295051"/>
                  </a:cubicBezTo>
                  <a:lnTo>
                    <a:pt x="2319069" y="2719193"/>
                  </a:lnTo>
                  <a:cubicBezTo>
                    <a:pt x="2319069" y="2593171"/>
                    <a:pt x="2244574" y="2500116"/>
                    <a:pt x="2118794" y="2500116"/>
                  </a:cubicBezTo>
                  <a:cubicBezTo>
                    <a:pt x="1993015" y="2500116"/>
                    <a:pt x="1898367" y="2593311"/>
                    <a:pt x="1898367" y="2719193"/>
                  </a:cubicBezTo>
                  <a:lnTo>
                    <a:pt x="1898367" y="3295051"/>
                  </a:lnTo>
                  <a:cubicBezTo>
                    <a:pt x="1898367" y="3399930"/>
                    <a:pt x="1823872" y="3483805"/>
                    <a:pt x="1716856" y="3483805"/>
                  </a:cubicBezTo>
                  <a:cubicBezTo>
                    <a:pt x="1609839" y="3483805"/>
                    <a:pt x="1535066" y="3399930"/>
                    <a:pt x="1535066" y="3295051"/>
                  </a:cubicBezTo>
                  <a:lnTo>
                    <a:pt x="1535066" y="2404418"/>
                  </a:lnTo>
                  <a:close/>
                  <a:moveTo>
                    <a:pt x="3965182" y="3348603"/>
                  </a:moveTo>
                  <a:cubicBezTo>
                    <a:pt x="3965182" y="3812628"/>
                    <a:pt x="3662338" y="3987333"/>
                    <a:pt x="3305986" y="3987333"/>
                  </a:cubicBezTo>
                  <a:cubicBezTo>
                    <a:pt x="3117247" y="3987333"/>
                    <a:pt x="2763119" y="3915142"/>
                    <a:pt x="2763119" y="3716930"/>
                  </a:cubicBezTo>
                  <a:cubicBezTo>
                    <a:pt x="2763119" y="3635141"/>
                    <a:pt x="2842339" y="3558360"/>
                    <a:pt x="2914610" y="3558360"/>
                  </a:cubicBezTo>
                  <a:cubicBezTo>
                    <a:pt x="3019403" y="3558360"/>
                    <a:pt x="3086949" y="3665604"/>
                    <a:pt x="3298898" y="3665604"/>
                  </a:cubicBezTo>
                  <a:cubicBezTo>
                    <a:pt x="3524884" y="3665604"/>
                    <a:pt x="3601742" y="3546955"/>
                    <a:pt x="3601742" y="3344013"/>
                  </a:cubicBezTo>
                  <a:lnTo>
                    <a:pt x="3597155" y="3344013"/>
                  </a:lnTo>
                  <a:cubicBezTo>
                    <a:pt x="3517935" y="3455846"/>
                    <a:pt x="3387569" y="3483805"/>
                    <a:pt x="3266376" y="3483805"/>
                  </a:cubicBezTo>
                  <a:cubicBezTo>
                    <a:pt x="2914610" y="3483805"/>
                    <a:pt x="2739770" y="3178488"/>
                    <a:pt x="2739770" y="2849665"/>
                  </a:cubicBezTo>
                  <a:cubicBezTo>
                    <a:pt x="2739770" y="2483842"/>
                    <a:pt x="2984380" y="2192296"/>
                    <a:pt x="3301122" y="2192296"/>
                  </a:cubicBezTo>
                  <a:cubicBezTo>
                    <a:pt x="3438576" y="2192296"/>
                    <a:pt x="3531833" y="2231939"/>
                    <a:pt x="3613277" y="2332227"/>
                  </a:cubicBezTo>
                  <a:cubicBezTo>
                    <a:pt x="3638989" y="2276310"/>
                    <a:pt x="3694860" y="2215525"/>
                    <a:pt x="3783531" y="2215525"/>
                  </a:cubicBezTo>
                  <a:cubicBezTo>
                    <a:pt x="3890687" y="2215525"/>
                    <a:pt x="3965182" y="2299539"/>
                    <a:pt x="3965182" y="2404418"/>
                  </a:cubicBezTo>
                  <a:lnTo>
                    <a:pt x="3965182" y="3348603"/>
                  </a:lnTo>
                  <a:close/>
                  <a:moveTo>
                    <a:pt x="3352545" y="2541984"/>
                  </a:moveTo>
                  <a:cubicBezTo>
                    <a:pt x="3191742" y="2541984"/>
                    <a:pt x="3103210" y="2681915"/>
                    <a:pt x="3103210" y="2849665"/>
                  </a:cubicBezTo>
                  <a:cubicBezTo>
                    <a:pt x="3103210" y="3027013"/>
                    <a:pt x="3191742" y="3162214"/>
                    <a:pt x="3352545" y="3162214"/>
                  </a:cubicBezTo>
                  <a:cubicBezTo>
                    <a:pt x="3513348" y="3162214"/>
                    <a:pt x="3601742" y="3027013"/>
                    <a:pt x="3601742" y="2849665"/>
                  </a:cubicBezTo>
                  <a:cubicBezTo>
                    <a:pt x="3601742" y="2681915"/>
                    <a:pt x="3513071" y="2541984"/>
                    <a:pt x="3352545" y="2541984"/>
                  </a:cubicBezTo>
                  <a:moveTo>
                    <a:pt x="4033839" y="1891570"/>
                  </a:moveTo>
                  <a:cubicBezTo>
                    <a:pt x="4033839" y="2008133"/>
                    <a:pt x="4127931" y="2100354"/>
                    <a:pt x="4242453" y="2100354"/>
                  </a:cubicBezTo>
                  <a:cubicBezTo>
                    <a:pt x="4356975" y="2100354"/>
                    <a:pt x="4450927" y="2008272"/>
                    <a:pt x="4450927" y="1891570"/>
                  </a:cubicBezTo>
                  <a:cubicBezTo>
                    <a:pt x="4450927" y="1774868"/>
                    <a:pt x="4356836" y="1682647"/>
                    <a:pt x="4242453" y="1682647"/>
                  </a:cubicBezTo>
                  <a:cubicBezTo>
                    <a:pt x="4128070" y="1682647"/>
                    <a:pt x="4033839" y="1774729"/>
                    <a:pt x="4033839" y="1891570"/>
                  </a:cubicBezTo>
                  <a:moveTo>
                    <a:pt x="4060802" y="3295051"/>
                  </a:moveTo>
                  <a:cubicBezTo>
                    <a:pt x="4060802" y="3399930"/>
                    <a:pt x="4135158" y="3483805"/>
                    <a:pt x="4242453" y="3483805"/>
                  </a:cubicBezTo>
                  <a:cubicBezTo>
                    <a:pt x="4349748" y="3483805"/>
                    <a:pt x="4424104" y="3399930"/>
                    <a:pt x="4424104" y="3295051"/>
                  </a:cubicBezTo>
                  <a:lnTo>
                    <a:pt x="4424104" y="2404418"/>
                  </a:lnTo>
                  <a:cubicBezTo>
                    <a:pt x="4424104" y="2299539"/>
                    <a:pt x="4349609" y="2215525"/>
                    <a:pt x="4242453" y="2215525"/>
                  </a:cubicBezTo>
                  <a:cubicBezTo>
                    <a:pt x="4135297" y="2215525"/>
                    <a:pt x="4060802" y="2299539"/>
                    <a:pt x="4060802" y="2404418"/>
                  </a:cubicBezTo>
                  <a:lnTo>
                    <a:pt x="4060802" y="3295051"/>
                  </a:lnTo>
                  <a:close/>
                  <a:moveTo>
                    <a:pt x="7459489" y="2968592"/>
                  </a:moveTo>
                  <a:cubicBezTo>
                    <a:pt x="7459489" y="3045512"/>
                    <a:pt x="7537737" y="3171534"/>
                    <a:pt x="7770672" y="3171534"/>
                  </a:cubicBezTo>
                  <a:cubicBezTo>
                    <a:pt x="7949960" y="3171534"/>
                    <a:pt x="8079632" y="3057197"/>
                    <a:pt x="8163577" y="3057197"/>
                  </a:cubicBezTo>
                  <a:cubicBezTo>
                    <a:pt x="8247522" y="3057197"/>
                    <a:pt x="8315069" y="3119929"/>
                    <a:pt x="8315069" y="3213263"/>
                  </a:cubicBezTo>
                  <a:cubicBezTo>
                    <a:pt x="8315069" y="3390471"/>
                    <a:pt x="7999021" y="3507312"/>
                    <a:pt x="7724252" y="3507312"/>
                  </a:cubicBezTo>
                  <a:cubicBezTo>
                    <a:pt x="7332876" y="3507312"/>
                    <a:pt x="7068114" y="3215627"/>
                    <a:pt x="7068114" y="2849665"/>
                  </a:cubicBezTo>
                  <a:cubicBezTo>
                    <a:pt x="7068114" y="2483703"/>
                    <a:pt x="7351639" y="2192296"/>
                    <a:pt x="7724252" y="2192296"/>
                  </a:cubicBezTo>
                  <a:cubicBezTo>
                    <a:pt x="8096865" y="2192296"/>
                    <a:pt x="8333553" y="2493022"/>
                    <a:pt x="8333553" y="2810301"/>
                  </a:cubicBezTo>
                  <a:cubicBezTo>
                    <a:pt x="8333553" y="2938408"/>
                    <a:pt x="8273096" y="2968731"/>
                    <a:pt x="8156628" y="2968731"/>
                  </a:cubicBezTo>
                  <a:lnTo>
                    <a:pt x="7459489" y="2968731"/>
                  </a:lnTo>
                  <a:close/>
                  <a:moveTo>
                    <a:pt x="7970113" y="2719193"/>
                  </a:moveTo>
                  <a:cubicBezTo>
                    <a:pt x="7970113" y="2637682"/>
                    <a:pt x="7856842" y="2500116"/>
                    <a:pt x="7714662" y="2500116"/>
                  </a:cubicBezTo>
                  <a:cubicBezTo>
                    <a:pt x="7572482" y="2500116"/>
                    <a:pt x="7459489" y="2637682"/>
                    <a:pt x="7459489" y="2719193"/>
                  </a:cubicBezTo>
                  <a:lnTo>
                    <a:pt x="7970113" y="2719193"/>
                  </a:lnTo>
                  <a:close/>
                  <a:moveTo>
                    <a:pt x="6144017" y="2968592"/>
                  </a:moveTo>
                  <a:cubicBezTo>
                    <a:pt x="6144017" y="3045512"/>
                    <a:pt x="6222542" y="3171534"/>
                    <a:pt x="6455338" y="3171534"/>
                  </a:cubicBezTo>
                  <a:cubicBezTo>
                    <a:pt x="6634765" y="3171534"/>
                    <a:pt x="6764297" y="3057197"/>
                    <a:pt x="6848243" y="3057197"/>
                  </a:cubicBezTo>
                  <a:cubicBezTo>
                    <a:pt x="6932189" y="3057197"/>
                    <a:pt x="6999595" y="3119929"/>
                    <a:pt x="6999595" y="3213263"/>
                  </a:cubicBezTo>
                  <a:cubicBezTo>
                    <a:pt x="6999595" y="3390471"/>
                    <a:pt x="6683687" y="3507312"/>
                    <a:pt x="6408779" y="3507312"/>
                  </a:cubicBezTo>
                  <a:cubicBezTo>
                    <a:pt x="6017542" y="3507312"/>
                    <a:pt x="5752780" y="3215627"/>
                    <a:pt x="5752780" y="2849665"/>
                  </a:cubicBezTo>
                  <a:cubicBezTo>
                    <a:pt x="5752780" y="2483703"/>
                    <a:pt x="6036027" y="2192296"/>
                    <a:pt x="6408779" y="2192296"/>
                  </a:cubicBezTo>
                  <a:cubicBezTo>
                    <a:pt x="6781531" y="2192296"/>
                    <a:pt x="7018219" y="2493022"/>
                    <a:pt x="7018219" y="2810301"/>
                  </a:cubicBezTo>
                  <a:cubicBezTo>
                    <a:pt x="7018219" y="2938408"/>
                    <a:pt x="6957622" y="2968731"/>
                    <a:pt x="6841155" y="2968731"/>
                  </a:cubicBezTo>
                  <a:lnTo>
                    <a:pt x="6144017" y="2968731"/>
                  </a:lnTo>
                  <a:close/>
                  <a:moveTo>
                    <a:pt x="6654779" y="2719193"/>
                  </a:moveTo>
                  <a:cubicBezTo>
                    <a:pt x="6654779" y="2637682"/>
                    <a:pt x="6541508" y="2500116"/>
                    <a:pt x="6399328" y="2500116"/>
                  </a:cubicBezTo>
                  <a:cubicBezTo>
                    <a:pt x="6257149" y="2500116"/>
                    <a:pt x="6144017" y="2637682"/>
                    <a:pt x="6144017" y="2719193"/>
                  </a:cubicBezTo>
                  <a:lnTo>
                    <a:pt x="6654779" y="2719193"/>
                  </a:lnTo>
                  <a:close/>
                  <a:moveTo>
                    <a:pt x="8404017" y="2404418"/>
                  </a:moveTo>
                  <a:cubicBezTo>
                    <a:pt x="8404017" y="2299539"/>
                    <a:pt x="8478512" y="2215525"/>
                    <a:pt x="8585668" y="2215525"/>
                  </a:cubicBezTo>
                  <a:cubicBezTo>
                    <a:pt x="8683511" y="2215525"/>
                    <a:pt x="8743969" y="2278536"/>
                    <a:pt x="8767318" y="2332227"/>
                  </a:cubicBezTo>
                  <a:cubicBezTo>
                    <a:pt x="8828054" y="2259897"/>
                    <a:pt x="8916447" y="2192296"/>
                    <a:pt x="9018877" y="2192296"/>
                  </a:cubicBezTo>
                  <a:cubicBezTo>
                    <a:pt x="9112135" y="2192296"/>
                    <a:pt x="9205254" y="2266852"/>
                    <a:pt x="9205254" y="2381328"/>
                  </a:cubicBezTo>
                  <a:cubicBezTo>
                    <a:pt x="9205254" y="2507210"/>
                    <a:pt x="9109772" y="2537394"/>
                    <a:pt x="8976905" y="2576897"/>
                  </a:cubicBezTo>
                  <a:cubicBezTo>
                    <a:pt x="8818603" y="2623495"/>
                    <a:pt x="8767318" y="2665641"/>
                    <a:pt x="8767318" y="2852030"/>
                  </a:cubicBezTo>
                  <a:lnTo>
                    <a:pt x="8767318" y="3295051"/>
                  </a:lnTo>
                  <a:cubicBezTo>
                    <a:pt x="8767318" y="3399930"/>
                    <a:pt x="8692685" y="3483805"/>
                    <a:pt x="8585668" y="3483805"/>
                  </a:cubicBezTo>
                  <a:cubicBezTo>
                    <a:pt x="8478651" y="3483805"/>
                    <a:pt x="8404017" y="3399930"/>
                    <a:pt x="8404017" y="3295051"/>
                  </a:cubicBezTo>
                  <a:lnTo>
                    <a:pt x="8404017" y="2404418"/>
                  </a:lnTo>
                  <a:close/>
                  <a:moveTo>
                    <a:pt x="9314355" y="3080565"/>
                  </a:moveTo>
                  <a:cubicBezTo>
                    <a:pt x="9428460" y="3080565"/>
                    <a:pt x="9507541" y="3185443"/>
                    <a:pt x="9663758" y="3185443"/>
                  </a:cubicBezTo>
                  <a:cubicBezTo>
                    <a:pt x="9738253" y="3185443"/>
                    <a:pt x="9766328" y="3150530"/>
                    <a:pt x="9766328" y="3113113"/>
                  </a:cubicBezTo>
                  <a:cubicBezTo>
                    <a:pt x="9766328" y="3038558"/>
                    <a:pt x="9687246" y="3031464"/>
                    <a:pt x="9484609" y="2947728"/>
                  </a:cubicBezTo>
                  <a:cubicBezTo>
                    <a:pt x="9297955" y="2870669"/>
                    <a:pt x="9198026" y="2800842"/>
                    <a:pt x="9198026" y="2604856"/>
                  </a:cubicBezTo>
                  <a:cubicBezTo>
                    <a:pt x="9198026" y="2397463"/>
                    <a:pt x="9374951" y="2192157"/>
                    <a:pt x="9666260" y="2192157"/>
                  </a:cubicBezTo>
                  <a:cubicBezTo>
                    <a:pt x="9812886" y="2192157"/>
                    <a:pt x="10085432" y="2262123"/>
                    <a:pt x="10085432" y="2451015"/>
                  </a:cubicBezTo>
                  <a:cubicBezTo>
                    <a:pt x="10085432" y="2541984"/>
                    <a:pt x="10020249" y="2604856"/>
                    <a:pt x="9933941" y="2604856"/>
                  </a:cubicBezTo>
                  <a:cubicBezTo>
                    <a:pt x="9861948" y="2604856"/>
                    <a:pt x="9754792" y="2514026"/>
                    <a:pt x="9643050" y="2514026"/>
                  </a:cubicBezTo>
                  <a:cubicBezTo>
                    <a:pt x="9593988" y="2514026"/>
                    <a:pt x="9547429" y="2537255"/>
                    <a:pt x="9547429" y="2591085"/>
                  </a:cubicBezTo>
                  <a:cubicBezTo>
                    <a:pt x="9547429" y="2733241"/>
                    <a:pt x="10115731" y="2700693"/>
                    <a:pt x="10115731" y="3099204"/>
                  </a:cubicBezTo>
                  <a:cubicBezTo>
                    <a:pt x="10115731" y="3355697"/>
                    <a:pt x="9899056" y="3507451"/>
                    <a:pt x="9649860" y="3507451"/>
                  </a:cubicBezTo>
                  <a:cubicBezTo>
                    <a:pt x="9421511" y="3507451"/>
                    <a:pt x="9165366" y="3416482"/>
                    <a:pt x="9165366" y="3255548"/>
                  </a:cubicBezTo>
                  <a:cubicBezTo>
                    <a:pt x="9165366" y="3152895"/>
                    <a:pt x="9232772" y="3080704"/>
                    <a:pt x="9314355" y="3080704"/>
                  </a:cubicBezTo>
                  <a:moveTo>
                    <a:pt x="4537235" y="2404557"/>
                  </a:moveTo>
                  <a:cubicBezTo>
                    <a:pt x="4537235" y="2299678"/>
                    <a:pt x="4611591" y="2215664"/>
                    <a:pt x="4718747" y="2215664"/>
                  </a:cubicBezTo>
                  <a:cubicBezTo>
                    <a:pt x="4816591" y="2215664"/>
                    <a:pt x="4877327" y="2278675"/>
                    <a:pt x="4900398" y="2332366"/>
                  </a:cubicBezTo>
                  <a:cubicBezTo>
                    <a:pt x="4958771" y="2241397"/>
                    <a:pt x="5076767" y="2192435"/>
                    <a:pt x="5232706" y="2192435"/>
                  </a:cubicBezTo>
                  <a:cubicBezTo>
                    <a:pt x="5484265" y="2192435"/>
                    <a:pt x="5684539" y="2323047"/>
                    <a:pt x="5684539" y="2621408"/>
                  </a:cubicBezTo>
                  <a:lnTo>
                    <a:pt x="5684539" y="3295190"/>
                  </a:lnTo>
                  <a:cubicBezTo>
                    <a:pt x="5684539" y="3400069"/>
                    <a:pt x="5610044" y="3483944"/>
                    <a:pt x="5502889" y="3483944"/>
                  </a:cubicBezTo>
                  <a:cubicBezTo>
                    <a:pt x="5395733" y="3483944"/>
                    <a:pt x="5321377" y="3400069"/>
                    <a:pt x="5321377" y="3295190"/>
                  </a:cubicBezTo>
                  <a:lnTo>
                    <a:pt x="5321377" y="2719332"/>
                  </a:lnTo>
                  <a:cubicBezTo>
                    <a:pt x="5321377" y="2593311"/>
                    <a:pt x="5246743" y="2500255"/>
                    <a:pt x="5120825" y="2500255"/>
                  </a:cubicBezTo>
                  <a:cubicBezTo>
                    <a:pt x="4994906" y="2500255"/>
                    <a:pt x="4900398" y="2593450"/>
                    <a:pt x="4900398" y="2719332"/>
                  </a:cubicBezTo>
                  <a:lnTo>
                    <a:pt x="4900398" y="3295190"/>
                  </a:lnTo>
                  <a:cubicBezTo>
                    <a:pt x="4900398" y="3400069"/>
                    <a:pt x="4825903" y="3483944"/>
                    <a:pt x="4718747" y="3483944"/>
                  </a:cubicBezTo>
                  <a:cubicBezTo>
                    <a:pt x="4611591" y="3483944"/>
                    <a:pt x="4537235" y="3400069"/>
                    <a:pt x="4537235" y="3295190"/>
                  </a:cubicBezTo>
                  <a:lnTo>
                    <a:pt x="4537235" y="2404557"/>
                  </a:lnTo>
                  <a:close/>
                </a:path>
              </a:pathLst>
            </a:custGeom>
            <a:solidFill>
              <a:srgbClr val="FFFFFF"/>
            </a:solidFill>
            <a:ln w="0" cap="flat">
              <a:noFill/>
              <a:prstDash val="solid"/>
              <a:miter/>
            </a:ln>
          </p:spPr>
          <p:txBody>
            <a:bodyPr rtlCol="0" anchor="ctr"/>
            <a:lstStyle/>
            <a:p>
              <a:endParaRPr lang="en-US"/>
            </a:p>
          </p:txBody>
        </p:sp>
      </p:grpSp>
    </p:spTree>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x" preserve="1">
  <p:cSld name="Agenda">
    <p:spTree>
      <p:nvGrpSpPr>
        <p:cNvPr id="1" name=""/>
        <p:cNvGrpSpPr/>
        <p:nvPr/>
      </p:nvGrpSpPr>
      <p:grpSpPr>
        <a:xfrm>
          <a:off x="0" y="0"/>
          <a:ext cx="0" cy="0"/>
          <a:chOff x="0" y="0"/>
          <a:chExt cx="0" cy="0"/>
        </a:xfrm>
      </p:grpSpPr>
      <p:sp>
        <p:nvSpPr>
          <p:cNvPr id="88" name="Agenda Title"/>
          <p:cNvSpPr txBox="1">
            <a:spLocks noGrp="1"/>
          </p:cNvSpPr>
          <p:nvPr>
            <p:ph type="title" hasCustomPrompt="1"/>
          </p:nvPr>
        </p:nvSpPr>
        <p:spPr>
          <a:xfrm>
            <a:off x="1206500" y="1079500"/>
            <a:ext cx="21971000" cy="1046440"/>
          </a:xfrm>
          <a:prstGeom prst="rect">
            <a:avLst/>
          </a:prstGeom>
        </p:spPr>
        <p:txBody>
          <a:bodyPr lIns="0" tIns="0" rIns="0" bIns="0">
            <a:spAutoFit/>
          </a:bodyPr>
          <a:lstStyle>
            <a:lvl1pPr>
              <a:defRPr>
                <a:solidFill>
                  <a:srgbClr val="654B78"/>
                </a:solidFill>
                <a:latin typeface="Arial Rounded MT Bold" panose="020F0704030504030204" pitchFamily="34" charset="77"/>
                <a:cs typeface="Arial" panose="020B0604020202020204" pitchFamily="34" charset="0"/>
              </a:defRPr>
            </a:lvl1pPr>
          </a:lstStyle>
          <a:p>
            <a:r>
              <a:t>Agenda Title</a:t>
            </a:r>
          </a:p>
        </p:txBody>
      </p:sp>
      <p:sp>
        <p:nvSpPr>
          <p:cNvPr id="89" name="Agenda Subtitle"/>
          <p:cNvSpPr txBox="1">
            <a:spLocks noGrp="1"/>
          </p:cNvSpPr>
          <p:nvPr>
            <p:ph type="body" sz="quarter" idx="21" hasCustomPrompt="1"/>
          </p:nvPr>
        </p:nvSpPr>
        <p:spPr>
          <a:xfrm>
            <a:off x="1206500" y="2372962"/>
            <a:ext cx="21971000" cy="846386"/>
          </a:xfrm>
          <a:prstGeom prst="rect">
            <a:avLst/>
          </a:prstGeom>
        </p:spPr>
        <p:txBody>
          <a:bodyPr lIns="0" tIns="0" rIns="0" bIns="0">
            <a:spAutoFit/>
          </a:bodyPr>
          <a:lstStyle>
            <a:lvl1pPr marL="0" indent="0" defTabSz="825500">
              <a:lnSpc>
                <a:spcPct val="100000"/>
              </a:lnSpc>
              <a:spcBef>
                <a:spcPts val="0"/>
              </a:spcBef>
              <a:buSzTx/>
              <a:buNone/>
              <a:defRPr sz="5500" b="1">
                <a:latin typeface="Arial Rounded MT Bold" panose="020F0704030504030204" pitchFamily="34" charset="77"/>
                <a:cs typeface="Arial" panose="020B0604020202020204" pitchFamily="34" charset="0"/>
              </a:defRPr>
            </a:lvl1pPr>
          </a:lstStyle>
          <a:p>
            <a:r>
              <a:t>Agenda Subtitle</a:t>
            </a:r>
          </a:p>
        </p:txBody>
      </p:sp>
      <p:sp>
        <p:nvSpPr>
          <p:cNvPr id="90" name="Body Level One…"/>
          <p:cNvSpPr txBox="1">
            <a:spLocks noGrp="1"/>
          </p:cNvSpPr>
          <p:nvPr>
            <p:ph type="body" idx="1" hasCustomPrompt="1"/>
          </p:nvPr>
        </p:nvSpPr>
        <p:spPr>
          <a:xfrm>
            <a:off x="1206500" y="4248504"/>
            <a:ext cx="21971000" cy="7428834"/>
          </a:xfrm>
          <a:prstGeom prst="rect">
            <a:avLst/>
          </a:prstGeom>
        </p:spPr>
        <p:txBody>
          <a:bodyPr lIns="0" tIns="0" rIns="0" bIns="0"/>
          <a:lstStyle>
            <a:lvl1pPr marL="0" indent="0" defTabSz="825500">
              <a:lnSpc>
                <a:spcPct val="100000"/>
              </a:lnSpc>
              <a:spcBef>
                <a:spcPts val="1800"/>
              </a:spcBef>
              <a:buSzTx/>
              <a:buNone/>
              <a:defRPr sz="5500" spc="-55">
                <a:latin typeface="Arial Rounded MT Bold" panose="020F0704030504030204" pitchFamily="34" charset="77"/>
                <a:cs typeface="Arial" panose="020B0604020202020204" pitchFamily="34" charset="0"/>
              </a:defRPr>
            </a:lvl1pPr>
            <a:lvl2pPr marL="0" indent="457200" defTabSz="825500">
              <a:lnSpc>
                <a:spcPct val="100000"/>
              </a:lnSpc>
              <a:spcBef>
                <a:spcPts val="1800"/>
              </a:spcBef>
              <a:buSzTx/>
              <a:buNone/>
              <a:defRPr sz="5500" spc="-55">
                <a:latin typeface="Arial Rounded MT Bold" panose="020F0704030504030204" pitchFamily="34" charset="77"/>
                <a:cs typeface="Arial" panose="020B0604020202020204" pitchFamily="34" charset="0"/>
              </a:defRPr>
            </a:lvl2pPr>
            <a:lvl3pPr marL="0" indent="914400" defTabSz="825500">
              <a:lnSpc>
                <a:spcPct val="100000"/>
              </a:lnSpc>
              <a:spcBef>
                <a:spcPts val="1800"/>
              </a:spcBef>
              <a:buSzTx/>
              <a:buNone/>
              <a:defRPr sz="5500" spc="-55">
                <a:latin typeface="Arial Rounded MT Bold" panose="020F0704030504030204" pitchFamily="34" charset="77"/>
                <a:cs typeface="Arial" panose="020B0604020202020204" pitchFamily="34" charset="0"/>
              </a:defRPr>
            </a:lvl3pPr>
            <a:lvl4pPr marL="0" indent="1371600" defTabSz="825500">
              <a:lnSpc>
                <a:spcPct val="100000"/>
              </a:lnSpc>
              <a:spcBef>
                <a:spcPts val="1800"/>
              </a:spcBef>
              <a:buSzTx/>
              <a:buNone/>
              <a:defRPr sz="5500" spc="-55">
                <a:latin typeface="Arial Rounded MT Bold" panose="020F0704030504030204" pitchFamily="34" charset="77"/>
                <a:cs typeface="Arial" panose="020B0604020202020204" pitchFamily="34" charset="0"/>
              </a:defRPr>
            </a:lvl4pPr>
            <a:lvl5pPr marL="0" indent="1828800" defTabSz="825500">
              <a:lnSpc>
                <a:spcPct val="100000"/>
              </a:lnSpc>
              <a:spcBef>
                <a:spcPts val="1800"/>
              </a:spcBef>
              <a:buSzTx/>
              <a:buNone/>
              <a:defRPr sz="5500" spc="-55">
                <a:latin typeface="Arial Rounded MT Bold" panose="020F0704030504030204" pitchFamily="34" charset="77"/>
                <a:cs typeface="Arial" panose="020B0604020202020204" pitchFamily="34" charset="0"/>
              </a:defRPr>
            </a:lvl5pPr>
          </a:lstStyle>
          <a:p>
            <a:r>
              <a:t>Agenda Topics</a:t>
            </a:r>
          </a:p>
          <a:p>
            <a:pPr lvl="1"/>
            <a:endParaRPr/>
          </a:p>
          <a:p>
            <a:pPr lvl="2"/>
            <a:endParaRPr/>
          </a:p>
          <a:p>
            <a:pPr lvl="3"/>
            <a:endParaRPr/>
          </a:p>
          <a:p>
            <a:pPr lvl="4"/>
            <a:endParaRPr/>
          </a:p>
        </p:txBody>
      </p:sp>
      <p:sp>
        <p:nvSpPr>
          <p:cNvPr id="9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672640685"/>
      </p:ext>
    </p:extLst>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reserve="1">
  <p:cSld name="Statement">
    <p:spTree>
      <p:nvGrpSpPr>
        <p:cNvPr id="1" name=""/>
        <p:cNvGrpSpPr/>
        <p:nvPr/>
      </p:nvGrpSpPr>
      <p:grpSpPr>
        <a:xfrm>
          <a:off x="0" y="0"/>
          <a:ext cx="0" cy="0"/>
          <a:chOff x="0" y="0"/>
          <a:chExt cx="0" cy="0"/>
        </a:xfrm>
      </p:grpSpPr>
      <p:sp>
        <p:nvSpPr>
          <p:cNvPr id="98" name="Body Level One…"/>
          <p:cNvSpPr txBox="1">
            <a:spLocks noGrp="1"/>
          </p:cNvSpPr>
          <p:nvPr>
            <p:ph type="body" sz="half" idx="1" hasCustomPrompt="1"/>
          </p:nvPr>
        </p:nvSpPr>
        <p:spPr>
          <a:xfrm>
            <a:off x="1206500" y="3241626"/>
            <a:ext cx="21971000" cy="7232749"/>
          </a:xfrm>
          <a:prstGeom prst="rect">
            <a:avLst/>
          </a:prstGeom>
        </p:spPr>
        <p:txBody>
          <a:bodyPr lIns="0" tIns="0" rIns="0" bIns="0" anchor="ctr">
            <a:spAutoFit/>
          </a:bodyPr>
          <a:lstStyle>
            <a:lvl1pPr marL="0" indent="0" algn="ctr">
              <a:lnSpc>
                <a:spcPct val="80000"/>
              </a:lnSpc>
              <a:spcBef>
                <a:spcPts val="0"/>
              </a:spcBef>
              <a:buSzTx/>
              <a:buNone/>
              <a:defRPr sz="11600" b="1" spc="-232">
                <a:solidFill>
                  <a:srgbClr val="654B78"/>
                </a:solidFill>
                <a:latin typeface="Arial Rounded MT Bold" panose="020F0704030504030204" pitchFamily="34" charset="77"/>
                <a:ea typeface="Helvetica Neue Medium"/>
                <a:cs typeface="Arial" panose="020B0604020202020204" pitchFamily="34" charset="0"/>
                <a:sym typeface="Helvetica Neue Medium"/>
              </a:defRPr>
            </a:lvl1pPr>
            <a:lvl2pPr marL="0" indent="457200" algn="ctr">
              <a:lnSpc>
                <a:spcPct val="80000"/>
              </a:lnSpc>
              <a:spcBef>
                <a:spcPts val="0"/>
              </a:spcBef>
              <a:buSzTx/>
              <a:buNone/>
              <a:defRPr sz="11600" b="1" spc="-232">
                <a:solidFill>
                  <a:srgbClr val="654B78"/>
                </a:solidFill>
                <a:latin typeface="Arial Rounded MT Bold" panose="020F0704030504030204" pitchFamily="34" charset="77"/>
                <a:ea typeface="Helvetica Neue Medium"/>
                <a:cs typeface="Arial" panose="020B0604020202020204" pitchFamily="34" charset="0"/>
                <a:sym typeface="Helvetica Neue Medium"/>
              </a:defRPr>
            </a:lvl2pPr>
            <a:lvl3pPr marL="0" indent="914400" algn="ctr">
              <a:lnSpc>
                <a:spcPct val="80000"/>
              </a:lnSpc>
              <a:spcBef>
                <a:spcPts val="0"/>
              </a:spcBef>
              <a:buSzTx/>
              <a:buNone/>
              <a:defRPr sz="11600" b="1" spc="-232">
                <a:solidFill>
                  <a:srgbClr val="654B78"/>
                </a:solidFill>
                <a:latin typeface="Arial Rounded MT Bold" panose="020F0704030504030204" pitchFamily="34" charset="77"/>
                <a:ea typeface="Helvetica Neue Medium"/>
                <a:cs typeface="Arial" panose="020B0604020202020204" pitchFamily="34" charset="0"/>
                <a:sym typeface="Helvetica Neue Medium"/>
              </a:defRPr>
            </a:lvl3pPr>
            <a:lvl4pPr marL="0" indent="1371600" algn="ctr">
              <a:lnSpc>
                <a:spcPct val="80000"/>
              </a:lnSpc>
              <a:spcBef>
                <a:spcPts val="0"/>
              </a:spcBef>
              <a:buSzTx/>
              <a:buNone/>
              <a:defRPr sz="11600" b="1" spc="-232">
                <a:solidFill>
                  <a:srgbClr val="654B78"/>
                </a:solidFill>
                <a:latin typeface="Arial Rounded MT Bold" panose="020F0704030504030204" pitchFamily="34" charset="77"/>
                <a:ea typeface="Helvetica Neue Medium"/>
                <a:cs typeface="Arial" panose="020B0604020202020204" pitchFamily="34" charset="0"/>
                <a:sym typeface="Helvetica Neue Medium"/>
              </a:defRPr>
            </a:lvl4pPr>
            <a:lvl5pPr marL="0" indent="1828800" algn="ctr">
              <a:lnSpc>
                <a:spcPct val="80000"/>
              </a:lnSpc>
              <a:spcBef>
                <a:spcPts val="0"/>
              </a:spcBef>
              <a:buSzTx/>
              <a:buNone/>
              <a:defRPr sz="11600" b="1" spc="-232">
                <a:solidFill>
                  <a:srgbClr val="654B78"/>
                </a:solidFill>
                <a:latin typeface="Arial Rounded MT Bold" panose="020F0704030504030204" pitchFamily="34" charset="77"/>
                <a:ea typeface="Helvetica Neue Medium"/>
                <a:cs typeface="Arial" panose="020B0604020202020204" pitchFamily="34" charset="0"/>
                <a:sym typeface="Helvetica Neue Medium"/>
              </a:defRPr>
            </a:lvl5pPr>
          </a:lstStyle>
          <a:p>
            <a:r>
              <a:t>Statement</a:t>
            </a:r>
          </a:p>
          <a:p>
            <a:pPr lvl="1"/>
            <a:endParaRPr/>
          </a:p>
          <a:p>
            <a:pPr lvl="2"/>
            <a:endParaRPr/>
          </a:p>
          <a:p>
            <a:pPr lvl="3"/>
            <a:endParaRPr/>
          </a:p>
          <a:p>
            <a:pPr lvl="4"/>
            <a:endParaRPr/>
          </a:p>
        </p:txBody>
      </p:sp>
      <p:sp>
        <p:nvSpPr>
          <p:cNvPr id="9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30327895"/>
      </p:ext>
    </p:extLst>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reserve="1">
  <p:cSld name="Big Fact">
    <p:spTree>
      <p:nvGrpSpPr>
        <p:cNvPr id="1" name=""/>
        <p:cNvGrpSpPr/>
        <p:nvPr/>
      </p:nvGrpSpPr>
      <p:grpSpPr>
        <a:xfrm>
          <a:off x="0" y="0"/>
          <a:ext cx="0" cy="0"/>
          <a:chOff x="0" y="0"/>
          <a:chExt cx="0" cy="0"/>
        </a:xfrm>
      </p:grpSpPr>
      <p:sp>
        <p:nvSpPr>
          <p:cNvPr id="106" name="Body Level One…"/>
          <p:cNvSpPr txBox="1">
            <a:spLocks noGrp="1"/>
          </p:cNvSpPr>
          <p:nvPr>
            <p:ph type="body" idx="1" hasCustomPrompt="1"/>
          </p:nvPr>
        </p:nvSpPr>
        <p:spPr>
          <a:xfrm>
            <a:off x="1206500" y="1075927"/>
            <a:ext cx="21971000" cy="7241584"/>
          </a:xfrm>
          <a:prstGeom prst="rect">
            <a:avLst/>
          </a:prstGeom>
        </p:spPr>
        <p:txBody>
          <a:bodyPr anchor="b"/>
          <a:lstStyle>
            <a:lvl1pPr marL="0" indent="0" algn="ctr">
              <a:lnSpc>
                <a:spcPct val="80000"/>
              </a:lnSpc>
              <a:spcBef>
                <a:spcPts val="0"/>
              </a:spcBef>
              <a:buSzTx/>
              <a:buNone/>
              <a:defRPr sz="25000" b="1" spc="-250"/>
            </a:lvl1pPr>
            <a:lvl2pPr marL="0" indent="457200" algn="ctr">
              <a:lnSpc>
                <a:spcPct val="80000"/>
              </a:lnSpc>
              <a:spcBef>
                <a:spcPts val="0"/>
              </a:spcBef>
              <a:buSzTx/>
              <a:buNone/>
              <a:defRPr sz="25000" b="1" spc="-250"/>
            </a:lvl2pPr>
            <a:lvl3pPr marL="0" indent="914400" algn="ctr">
              <a:lnSpc>
                <a:spcPct val="80000"/>
              </a:lnSpc>
              <a:spcBef>
                <a:spcPts val="0"/>
              </a:spcBef>
              <a:buSzTx/>
              <a:buNone/>
              <a:defRPr sz="25000" b="1" spc="-250"/>
            </a:lvl3pPr>
            <a:lvl4pPr marL="0" indent="1371600" algn="ctr">
              <a:lnSpc>
                <a:spcPct val="80000"/>
              </a:lnSpc>
              <a:spcBef>
                <a:spcPts val="0"/>
              </a:spcBef>
              <a:buSzTx/>
              <a:buNone/>
              <a:defRPr sz="25000" b="1" spc="-250"/>
            </a:lvl4pPr>
            <a:lvl5pPr marL="0" indent="1828800" algn="ctr">
              <a:lnSpc>
                <a:spcPct val="80000"/>
              </a:lnSpc>
              <a:spcBef>
                <a:spcPts val="0"/>
              </a:spcBef>
              <a:buSzTx/>
              <a:buNone/>
              <a:defRPr sz="25000" b="1" spc="-250"/>
            </a:lvl5pPr>
          </a:lstStyle>
          <a:p>
            <a:r>
              <a:t>100%</a:t>
            </a:r>
          </a:p>
          <a:p>
            <a:pPr lvl="1"/>
            <a:endParaRPr/>
          </a:p>
          <a:p>
            <a:pPr lvl="2"/>
            <a:endParaRPr/>
          </a:p>
          <a:p>
            <a:pPr lvl="3"/>
            <a:endParaRPr/>
          </a:p>
          <a:p>
            <a:pPr lvl="4"/>
            <a:endParaRPr/>
          </a:p>
        </p:txBody>
      </p:sp>
      <p:sp>
        <p:nvSpPr>
          <p:cNvPr id="107" name="Fact information"/>
          <p:cNvSpPr txBox="1">
            <a:spLocks noGrp="1"/>
          </p:cNvSpPr>
          <p:nvPr>
            <p:ph type="body" sz="quarter" idx="21" hasCustomPrompt="1"/>
          </p:nvPr>
        </p:nvSpPr>
        <p:spPr>
          <a:xfrm>
            <a:off x="1206500" y="8262180"/>
            <a:ext cx="21971000" cy="934780"/>
          </a:xfrm>
          <a:prstGeom prst="rect">
            <a:avLst/>
          </a:prstGeom>
        </p:spPr>
        <p:txBody>
          <a:bodyPr lIns="0" tIns="0" rIns="0" bIns="0"/>
          <a:lstStyle>
            <a:lvl1pPr marL="0" indent="0" algn="ctr" defTabSz="825500">
              <a:lnSpc>
                <a:spcPct val="100000"/>
              </a:lnSpc>
              <a:spcBef>
                <a:spcPts val="0"/>
              </a:spcBef>
              <a:buSzTx/>
              <a:buNone/>
              <a:defRPr sz="5500" b="1">
                <a:solidFill>
                  <a:srgbClr val="44505C"/>
                </a:solidFill>
                <a:latin typeface="Arial Rounded MT Bold" panose="020F0704030504030204" pitchFamily="34" charset="77"/>
                <a:cs typeface="Arial" panose="020B0604020202020204" pitchFamily="34" charset="0"/>
              </a:defRPr>
            </a:lvl1pPr>
          </a:lstStyle>
          <a:p>
            <a:r>
              <a:t>Fact information</a:t>
            </a:r>
          </a:p>
        </p:txBody>
      </p:sp>
      <p:sp>
        <p:nvSpPr>
          <p:cNvPr id="108"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4188544822"/>
      </p:ext>
    </p:extLst>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type="tx" preserve="1">
  <p:cSld name="Quote">
    <p:spTree>
      <p:nvGrpSpPr>
        <p:cNvPr id="1" name=""/>
        <p:cNvGrpSpPr/>
        <p:nvPr/>
      </p:nvGrpSpPr>
      <p:grpSpPr>
        <a:xfrm>
          <a:off x="0" y="0"/>
          <a:ext cx="0" cy="0"/>
          <a:chOff x="0" y="0"/>
          <a:chExt cx="0" cy="0"/>
        </a:xfrm>
      </p:grpSpPr>
      <p:sp>
        <p:nvSpPr>
          <p:cNvPr id="115" name="Attribution"/>
          <p:cNvSpPr txBox="1">
            <a:spLocks noGrp="1"/>
          </p:cNvSpPr>
          <p:nvPr>
            <p:ph type="body" sz="quarter" idx="21" hasCustomPrompt="1"/>
          </p:nvPr>
        </p:nvSpPr>
        <p:spPr>
          <a:xfrm>
            <a:off x="2430025" y="10675453"/>
            <a:ext cx="20200052" cy="636979"/>
          </a:xfrm>
          <a:prstGeom prst="rect">
            <a:avLst/>
          </a:prstGeom>
        </p:spPr>
        <p:txBody>
          <a:bodyPr lIns="45719" tIns="45719" rIns="45719" bIns="45719"/>
          <a:lstStyle>
            <a:lvl1pPr marL="0" indent="0" defTabSz="825500">
              <a:lnSpc>
                <a:spcPct val="100000"/>
              </a:lnSpc>
              <a:spcBef>
                <a:spcPts val="0"/>
              </a:spcBef>
              <a:buSzTx/>
              <a:buNone/>
              <a:defRPr sz="3600" b="1">
                <a:latin typeface="Arial Rounded MT Bold" panose="020F0704030504030204" pitchFamily="34" charset="77"/>
                <a:cs typeface="Arial" panose="020B0604020202020204" pitchFamily="34" charset="0"/>
              </a:defRPr>
            </a:lvl1pPr>
          </a:lstStyle>
          <a:p>
            <a:r>
              <a:t>Attribution</a:t>
            </a:r>
          </a:p>
        </p:txBody>
      </p:sp>
      <p:sp>
        <p:nvSpPr>
          <p:cNvPr id="116" name="Body Level One…"/>
          <p:cNvSpPr txBox="1">
            <a:spLocks noGrp="1"/>
          </p:cNvSpPr>
          <p:nvPr>
            <p:ph type="body" sz="half" idx="1" hasCustomPrompt="1"/>
          </p:nvPr>
        </p:nvSpPr>
        <p:spPr>
          <a:xfrm>
            <a:off x="1753923" y="4939860"/>
            <a:ext cx="20876154" cy="3836280"/>
          </a:xfrm>
          <a:prstGeom prst="rect">
            <a:avLst/>
          </a:prstGeom>
        </p:spPr>
        <p:txBody>
          <a:bodyPr lIns="0" tIns="0" rIns="0" bIns="0"/>
          <a:lstStyle>
            <a:lvl1pPr marL="638923" indent="-469900">
              <a:spcBef>
                <a:spcPts val="0"/>
              </a:spcBef>
              <a:buSzTx/>
              <a:buNone/>
              <a:defRPr sz="8500" spc="-170">
                <a:solidFill>
                  <a:srgbClr val="654B78"/>
                </a:solidFill>
                <a:latin typeface="Arial Rounded MT Bold" panose="020F0704030504030204" pitchFamily="34" charset="77"/>
                <a:ea typeface="Helvetica Neue Medium"/>
                <a:cs typeface="Arial" panose="020B0604020202020204" pitchFamily="34" charset="0"/>
                <a:sym typeface="Helvetica Neue Medium"/>
              </a:defRPr>
            </a:lvl1pPr>
            <a:lvl2pPr marL="638923" indent="-12700">
              <a:spcBef>
                <a:spcPts val="0"/>
              </a:spcBef>
              <a:buSzTx/>
              <a:buNone/>
              <a:defRPr sz="8500" spc="-170">
                <a:solidFill>
                  <a:srgbClr val="654B78"/>
                </a:solidFill>
                <a:latin typeface="Arial Rounded MT Bold" panose="020F0704030504030204" pitchFamily="34" charset="77"/>
                <a:ea typeface="Helvetica Neue Medium"/>
                <a:cs typeface="Arial" panose="020B0604020202020204" pitchFamily="34" charset="0"/>
                <a:sym typeface="Helvetica Neue Medium"/>
              </a:defRPr>
            </a:lvl2pPr>
            <a:lvl3pPr marL="638923" indent="444500">
              <a:spcBef>
                <a:spcPts val="0"/>
              </a:spcBef>
              <a:buSzTx/>
              <a:buNone/>
              <a:defRPr sz="8500" spc="-170">
                <a:solidFill>
                  <a:srgbClr val="654B78"/>
                </a:solidFill>
                <a:latin typeface="Arial Rounded MT Bold" panose="020F0704030504030204" pitchFamily="34" charset="77"/>
                <a:ea typeface="Helvetica Neue Medium"/>
                <a:cs typeface="Arial" panose="020B0604020202020204" pitchFamily="34" charset="0"/>
                <a:sym typeface="Helvetica Neue Medium"/>
              </a:defRPr>
            </a:lvl3pPr>
            <a:lvl4pPr marL="638923" indent="901700">
              <a:spcBef>
                <a:spcPts val="0"/>
              </a:spcBef>
              <a:buSzTx/>
              <a:buNone/>
              <a:defRPr sz="8500" spc="-170">
                <a:solidFill>
                  <a:srgbClr val="654B78"/>
                </a:solidFill>
                <a:latin typeface="Arial Rounded MT Bold" panose="020F0704030504030204" pitchFamily="34" charset="77"/>
                <a:ea typeface="Helvetica Neue Medium"/>
                <a:cs typeface="Arial" panose="020B0604020202020204" pitchFamily="34" charset="0"/>
                <a:sym typeface="Helvetica Neue Medium"/>
              </a:defRPr>
            </a:lvl4pPr>
            <a:lvl5pPr marL="638923" indent="1358900">
              <a:spcBef>
                <a:spcPts val="0"/>
              </a:spcBef>
              <a:buSzTx/>
              <a:buNone/>
              <a:defRPr sz="8500" spc="-170">
                <a:solidFill>
                  <a:srgbClr val="654B78"/>
                </a:solidFill>
                <a:latin typeface="Arial Rounded MT Bold" panose="020F0704030504030204" pitchFamily="34" charset="77"/>
                <a:ea typeface="Helvetica Neue Medium"/>
                <a:cs typeface="Arial" panose="020B0604020202020204" pitchFamily="34" charset="0"/>
                <a:sym typeface="Helvetica Neue Medium"/>
              </a:defRPr>
            </a:lvl5pPr>
          </a:lstStyle>
          <a:p>
            <a:r>
              <a:t>“Notable Quote”</a:t>
            </a:r>
          </a:p>
          <a:p>
            <a:pPr lvl="1"/>
            <a:endParaRPr/>
          </a:p>
          <a:p>
            <a:pPr lvl="2"/>
            <a:endParaRPr/>
          </a:p>
          <a:p>
            <a:pPr lvl="3"/>
            <a:endParaRPr/>
          </a:p>
          <a:p>
            <a:pPr lvl="4"/>
            <a:endParaRPr/>
          </a:p>
        </p:txBody>
      </p:sp>
      <p:sp>
        <p:nvSpPr>
          <p:cNvPr id="11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32409336"/>
      </p:ext>
    </p:extLst>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type="tx" preserve="1">
  <p:cSld name="Blank">
    <p:spTree>
      <p:nvGrpSpPr>
        <p:cNvPr id="1" name=""/>
        <p:cNvGrpSpPr/>
        <p:nvPr/>
      </p:nvGrpSpPr>
      <p:grpSpPr>
        <a:xfrm>
          <a:off x="0" y="0"/>
          <a:ext cx="0" cy="0"/>
          <a:chOff x="0" y="0"/>
          <a:chExt cx="0" cy="0"/>
        </a:xfrm>
      </p:grpSpPr>
      <p:sp>
        <p:nvSpPr>
          <p:cNvPr id="14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696349926"/>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Tree>
    <p:extLst>
      <p:ext uri="{BB962C8B-B14F-4D97-AF65-F5344CB8AC3E}">
        <p14:creationId xmlns:p14="http://schemas.microsoft.com/office/powerpoint/2010/main" val="1494459238"/>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mp; Bullets">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9978726"/>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12" name="Presentation Title"/>
          <p:cNvSpPr txBox="1">
            <a:spLocks noGrp="1"/>
          </p:cNvSpPr>
          <p:nvPr>
            <p:ph type="title" hasCustomPrompt="1"/>
          </p:nvPr>
        </p:nvSpPr>
        <p:spPr>
          <a:xfrm>
            <a:off x="1206496" y="2574991"/>
            <a:ext cx="21971004" cy="4648201"/>
          </a:xfrm>
          <a:prstGeom prst="rect">
            <a:avLst/>
          </a:prstGeom>
        </p:spPr>
        <p:txBody>
          <a:bodyPr anchor="b"/>
          <a:lstStyle>
            <a:lvl1pPr>
              <a:defRPr sz="11600" spc="-232">
                <a:solidFill>
                  <a:srgbClr val="654B78"/>
                </a:solidFill>
                <a:latin typeface="Arial Rounded MT Bold" panose="020F0704030504030204" pitchFamily="34" charset="77"/>
                <a:cs typeface="Arial" panose="020B0604020202020204" pitchFamily="34" charset="0"/>
              </a:defRPr>
            </a:lvl1pPr>
          </a:lstStyle>
          <a:p>
            <a:r>
              <a:t>Presentation Title</a:t>
            </a:r>
          </a:p>
        </p:txBody>
      </p:sp>
      <p:sp>
        <p:nvSpPr>
          <p:cNvPr id="13" name="Body Level One…"/>
          <p:cNvSpPr txBox="1">
            <a:spLocks noGrp="1"/>
          </p:cNvSpPr>
          <p:nvPr>
            <p:ph type="body" sz="quarter" idx="1" hasCustomPrompt="1"/>
          </p:nvPr>
        </p:nvSpPr>
        <p:spPr>
          <a:xfrm>
            <a:off x="1201342" y="7223190"/>
            <a:ext cx="21971001" cy="1905001"/>
          </a:xfrm>
          <a:prstGeom prst="rect">
            <a:avLst/>
          </a:prstGeom>
        </p:spPr>
        <p:txBody>
          <a:bodyPr/>
          <a:lstStyle>
            <a:lvl1pPr marL="0" indent="0" defTabSz="825500">
              <a:lnSpc>
                <a:spcPct val="100000"/>
              </a:lnSpc>
              <a:spcBef>
                <a:spcPts val="0"/>
              </a:spcBef>
              <a:buSzTx/>
              <a:buNone/>
              <a:defRPr sz="5500" b="1">
                <a:solidFill>
                  <a:srgbClr val="44505C"/>
                </a:solidFill>
                <a:latin typeface="Arial Rounded MT Bold" panose="020F0704030504030204" pitchFamily="34" charset="77"/>
                <a:cs typeface="Arial" panose="020B0604020202020204" pitchFamily="34" charset="0"/>
              </a:defRPr>
            </a:lvl1pPr>
            <a:lvl2pPr marL="0" indent="457200" defTabSz="825500">
              <a:lnSpc>
                <a:spcPct val="100000"/>
              </a:lnSpc>
              <a:spcBef>
                <a:spcPts val="0"/>
              </a:spcBef>
              <a:buSzTx/>
              <a:buNone/>
              <a:defRPr sz="5500" b="1">
                <a:solidFill>
                  <a:srgbClr val="44505C"/>
                </a:solidFill>
                <a:latin typeface="Arial Rounded MT Bold" panose="020F0704030504030204" pitchFamily="34" charset="77"/>
                <a:cs typeface="Arial" panose="020B0604020202020204" pitchFamily="34" charset="0"/>
              </a:defRPr>
            </a:lvl2pPr>
            <a:lvl3pPr marL="0" indent="914400" defTabSz="825500">
              <a:lnSpc>
                <a:spcPct val="100000"/>
              </a:lnSpc>
              <a:spcBef>
                <a:spcPts val="0"/>
              </a:spcBef>
              <a:buSzTx/>
              <a:buNone/>
              <a:defRPr sz="5500" b="1">
                <a:solidFill>
                  <a:srgbClr val="44505C"/>
                </a:solidFill>
                <a:latin typeface="Arial Rounded MT Bold" panose="020F0704030504030204" pitchFamily="34" charset="77"/>
                <a:cs typeface="Arial" panose="020B0604020202020204" pitchFamily="34" charset="0"/>
              </a:defRPr>
            </a:lvl3pPr>
            <a:lvl4pPr marL="0" indent="1371600" defTabSz="825500">
              <a:lnSpc>
                <a:spcPct val="100000"/>
              </a:lnSpc>
              <a:spcBef>
                <a:spcPts val="0"/>
              </a:spcBef>
              <a:buSzTx/>
              <a:buNone/>
              <a:defRPr sz="5500" b="1">
                <a:solidFill>
                  <a:srgbClr val="44505C"/>
                </a:solidFill>
                <a:latin typeface="Arial Rounded MT Bold" panose="020F0704030504030204" pitchFamily="34" charset="77"/>
                <a:cs typeface="Arial" panose="020B0604020202020204" pitchFamily="34" charset="0"/>
              </a:defRPr>
            </a:lvl4pPr>
            <a:lvl5pPr marL="0" indent="1828800" defTabSz="825500">
              <a:lnSpc>
                <a:spcPct val="100000"/>
              </a:lnSpc>
              <a:spcBef>
                <a:spcPts val="0"/>
              </a:spcBef>
              <a:buSzTx/>
              <a:buNone/>
              <a:defRPr sz="5500" b="1">
                <a:solidFill>
                  <a:srgbClr val="44505C"/>
                </a:solidFill>
                <a:latin typeface="Arial Rounded MT Bold" panose="020F0704030504030204" pitchFamily="34" charset="77"/>
                <a:cs typeface="Arial" panose="020B0604020202020204" pitchFamily="34" charset="0"/>
              </a:defRPr>
            </a:lvl5pPr>
          </a:lstStyle>
          <a:p>
            <a:r>
              <a:t>Presentation Subtitle</a:t>
            </a:r>
          </a:p>
          <a:p>
            <a:pPr lvl="1"/>
            <a:endParaRPr/>
          </a:p>
          <a:p>
            <a:pPr lvl="2"/>
            <a:endParaRPr/>
          </a:p>
          <a:p>
            <a:pPr lvl="3"/>
            <a:endParaRPr/>
          </a:p>
          <a:p>
            <a:pPr lvl="4"/>
            <a:endParaRPr/>
          </a:p>
        </p:txBody>
      </p:sp>
      <p:sp>
        <p:nvSpPr>
          <p:cNvPr id="1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902655685"/>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tx" preserve="1">
  <p:cSld name="Title &amp; Bullets">
    <p:spTree>
      <p:nvGrpSpPr>
        <p:cNvPr id="1" name=""/>
        <p:cNvGrpSpPr/>
        <p:nvPr/>
      </p:nvGrpSpPr>
      <p:grpSpPr>
        <a:xfrm>
          <a:off x="0" y="0"/>
          <a:ext cx="0" cy="0"/>
          <a:chOff x="0" y="0"/>
          <a:chExt cx="0" cy="0"/>
        </a:xfrm>
      </p:grpSpPr>
      <p:sp>
        <p:nvSpPr>
          <p:cNvPr id="42" name="Slide Title"/>
          <p:cNvSpPr txBox="1">
            <a:spLocks noGrp="1"/>
          </p:cNvSpPr>
          <p:nvPr>
            <p:ph type="title" hasCustomPrompt="1"/>
          </p:nvPr>
        </p:nvSpPr>
        <p:spPr>
          <a:xfrm>
            <a:off x="1206500" y="1079500"/>
            <a:ext cx="21971000" cy="1046440"/>
          </a:xfrm>
          <a:prstGeom prst="rect">
            <a:avLst/>
          </a:prstGeom>
        </p:spPr>
        <p:txBody>
          <a:bodyPr lIns="0" tIns="0" rIns="0" bIns="0">
            <a:spAutoFit/>
          </a:bodyPr>
          <a:lstStyle>
            <a:lvl1pPr>
              <a:defRPr>
                <a:solidFill>
                  <a:srgbClr val="654B78"/>
                </a:solidFill>
                <a:latin typeface="Arial Rounded MT Bold" panose="020F0704030504030204" pitchFamily="34" charset="77"/>
                <a:cs typeface="Arial" panose="020B0604020202020204" pitchFamily="34" charset="0"/>
              </a:defRPr>
            </a:lvl1pPr>
          </a:lstStyle>
          <a:p>
            <a:r>
              <a:t>Slide Title</a:t>
            </a:r>
          </a:p>
        </p:txBody>
      </p:sp>
      <p:sp>
        <p:nvSpPr>
          <p:cNvPr id="43" name="Slide Subtitle"/>
          <p:cNvSpPr txBox="1">
            <a:spLocks noGrp="1"/>
          </p:cNvSpPr>
          <p:nvPr>
            <p:ph type="body" sz="quarter" idx="21" hasCustomPrompt="1"/>
          </p:nvPr>
        </p:nvSpPr>
        <p:spPr>
          <a:xfrm>
            <a:off x="1206500" y="2372962"/>
            <a:ext cx="21971000" cy="846386"/>
          </a:xfrm>
          <a:prstGeom prst="rect">
            <a:avLst/>
          </a:prstGeom>
        </p:spPr>
        <p:txBody>
          <a:bodyPr lIns="0" tIns="0" rIns="0" bIns="0">
            <a:spAutoFit/>
          </a:bodyPr>
          <a:lstStyle>
            <a:lvl1pPr marL="0" indent="0" defTabSz="825500">
              <a:lnSpc>
                <a:spcPct val="100000"/>
              </a:lnSpc>
              <a:spcBef>
                <a:spcPts val="0"/>
              </a:spcBef>
              <a:buSzTx/>
              <a:buNone/>
              <a:defRPr sz="5500" b="1">
                <a:solidFill>
                  <a:srgbClr val="44505C"/>
                </a:solidFill>
                <a:latin typeface="Arial Rounded MT Bold" panose="020F0704030504030204" pitchFamily="34" charset="77"/>
                <a:cs typeface="Arial" panose="020B0604020202020204" pitchFamily="34" charset="0"/>
              </a:defRPr>
            </a:lvl1pPr>
          </a:lstStyle>
          <a:p>
            <a:r>
              <a:t>Slide Subtitle</a:t>
            </a:r>
          </a:p>
        </p:txBody>
      </p:sp>
      <p:sp>
        <p:nvSpPr>
          <p:cNvPr id="44" name="Body Level One…"/>
          <p:cNvSpPr txBox="1">
            <a:spLocks noGrp="1"/>
          </p:cNvSpPr>
          <p:nvPr>
            <p:ph type="body" idx="1" hasCustomPrompt="1"/>
          </p:nvPr>
        </p:nvSpPr>
        <p:spPr>
          <a:xfrm>
            <a:off x="1206500" y="4248504"/>
            <a:ext cx="21971000" cy="7503785"/>
          </a:xfrm>
          <a:prstGeom prst="rect">
            <a:avLst/>
          </a:prstGeom>
        </p:spPr>
        <p:txBody>
          <a:bodyPr lIns="0" tIns="0" rIns="0" bIns="0"/>
          <a:lstStyle>
            <a:lvl1pPr>
              <a:defRPr>
                <a:latin typeface="Arial Rounded MT Bold" panose="020F0704030504030204" pitchFamily="34" charset="77"/>
                <a:cs typeface="Arial" panose="020B0604020202020204" pitchFamily="34" charset="0"/>
              </a:defRPr>
            </a:lvl1pPr>
            <a:lvl2pPr>
              <a:defRPr>
                <a:latin typeface="Arial Rounded MT Bold" panose="020F0704030504030204" pitchFamily="34" charset="77"/>
                <a:cs typeface="Arial" panose="020B0604020202020204" pitchFamily="34" charset="0"/>
              </a:defRPr>
            </a:lvl2pPr>
            <a:lvl3pPr>
              <a:defRPr>
                <a:latin typeface="Arial Rounded MT Bold" panose="020F0704030504030204" pitchFamily="34" charset="77"/>
                <a:cs typeface="Arial" panose="020B0604020202020204" pitchFamily="34" charset="0"/>
              </a:defRPr>
            </a:lvl3pPr>
            <a:lvl4pPr>
              <a:defRPr>
                <a:latin typeface="Arial Rounded MT Bold" panose="020F0704030504030204" pitchFamily="34" charset="77"/>
                <a:cs typeface="Arial" panose="020B0604020202020204" pitchFamily="34" charset="0"/>
              </a:defRPr>
            </a:lvl4pPr>
            <a:lvl5pPr>
              <a:defRPr>
                <a:latin typeface="Arial Rounded MT Bold" panose="020F0704030504030204" pitchFamily="34" charset="77"/>
                <a:cs typeface="Arial" panose="020B0604020202020204" pitchFamily="34" charset="0"/>
              </a:defRPr>
            </a:lvl5pPr>
          </a:lstStyle>
          <a:p>
            <a:r>
              <a:t>Slide bullet text</a:t>
            </a:r>
          </a:p>
          <a:p>
            <a:pPr lvl="1"/>
            <a:endParaRPr/>
          </a:p>
          <a:p>
            <a:pPr lvl="2"/>
            <a:endParaRPr/>
          </a:p>
          <a:p>
            <a:pPr lvl="3"/>
            <a:endParaRPr/>
          </a:p>
          <a:p>
            <a:pPr lvl="4"/>
            <a:endParaRPr/>
          </a:p>
        </p:txBody>
      </p:sp>
      <p:sp>
        <p:nvSpPr>
          <p:cNvPr id="4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648193329"/>
      </p:ext>
    </p:extLst>
  </p:cSld>
  <p:clrMapOvr>
    <a:masterClrMapping/>
  </p:clrMapOvr>
  <p:transition spd="med"/>
  <p:extLst>
    <p:ext uri="{DCECCB84-F9BA-43D5-87BE-67443E8EF086}">
      <p15:sldGuideLst xmlns:p15="http://schemas.microsoft.com/office/powerpoint/2012/main">
        <p15:guide id="1" orient="horz" pos="4320" userDrawn="1">
          <p15:clr>
            <a:srgbClr val="FBAE40"/>
          </p15:clr>
        </p15:guide>
        <p15:guide id="2" pos="7680" userDrawn="1">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type="tx" preserve="1">
  <p:cSld name="Bullets">
    <p:spTree>
      <p:nvGrpSpPr>
        <p:cNvPr id="1" name=""/>
        <p:cNvGrpSpPr/>
        <p:nvPr/>
      </p:nvGrpSpPr>
      <p:grpSpPr>
        <a:xfrm>
          <a:off x="0" y="0"/>
          <a:ext cx="0" cy="0"/>
          <a:chOff x="0" y="0"/>
          <a:chExt cx="0" cy="0"/>
        </a:xfrm>
      </p:grpSpPr>
      <p:sp>
        <p:nvSpPr>
          <p:cNvPr id="52" name="Body Level One…"/>
          <p:cNvSpPr txBox="1">
            <a:spLocks noGrp="1"/>
          </p:cNvSpPr>
          <p:nvPr>
            <p:ph type="body" idx="1" hasCustomPrompt="1"/>
          </p:nvPr>
        </p:nvSpPr>
        <p:spPr>
          <a:xfrm>
            <a:off x="1206500" y="4248504"/>
            <a:ext cx="21971000" cy="7533765"/>
          </a:xfrm>
          <a:prstGeom prst="rect">
            <a:avLst/>
          </a:prstGeom>
        </p:spPr>
        <p:txBody>
          <a:bodyPr lIns="0" tIns="0" rIns="0" bIns="0" numCol="2" spcCol="1098550"/>
          <a:lstStyle>
            <a:lvl1pPr>
              <a:defRPr>
                <a:latin typeface="Arial Rounded MT Bold" panose="020F0704030504030204" pitchFamily="34" charset="77"/>
                <a:cs typeface="Arial" panose="020B0604020202020204" pitchFamily="34" charset="0"/>
              </a:defRPr>
            </a:lvl1pPr>
            <a:lvl2pPr>
              <a:defRPr>
                <a:latin typeface="Arial Rounded MT Bold" panose="020F0704030504030204" pitchFamily="34" charset="77"/>
                <a:cs typeface="Arial" panose="020B0604020202020204" pitchFamily="34" charset="0"/>
              </a:defRPr>
            </a:lvl2pPr>
            <a:lvl3pPr>
              <a:defRPr>
                <a:latin typeface="Arial Rounded MT Bold" panose="020F0704030504030204" pitchFamily="34" charset="77"/>
                <a:cs typeface="Arial" panose="020B0604020202020204" pitchFamily="34" charset="0"/>
              </a:defRPr>
            </a:lvl3pPr>
            <a:lvl4pPr>
              <a:defRPr>
                <a:latin typeface="Arial Rounded MT Bold" panose="020F0704030504030204" pitchFamily="34" charset="77"/>
                <a:cs typeface="Arial" panose="020B0604020202020204" pitchFamily="34" charset="0"/>
              </a:defRPr>
            </a:lvl4pPr>
            <a:lvl5pPr>
              <a:defRPr>
                <a:latin typeface="Arial Rounded MT Bold" panose="020F0704030504030204" pitchFamily="34" charset="77"/>
                <a:cs typeface="Arial" panose="020B0604020202020204" pitchFamily="34" charset="0"/>
              </a:defRPr>
            </a:lvl5pPr>
          </a:lstStyle>
          <a:p>
            <a:r>
              <a:t>Slide bullet text</a:t>
            </a:r>
          </a:p>
          <a:p>
            <a:pPr lvl="1"/>
            <a:endParaRPr/>
          </a:p>
          <a:p>
            <a:pPr lvl="2"/>
            <a:endParaRPr/>
          </a:p>
          <a:p>
            <a:pPr lvl="3"/>
            <a:endParaRPr/>
          </a:p>
          <a:p>
            <a:pPr lvl="4"/>
            <a:endParaRPr/>
          </a:p>
        </p:txBody>
      </p:sp>
      <p:sp>
        <p:nvSpPr>
          <p:cNvPr id="5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043780874"/>
      </p:ext>
    </p:extLst>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reserve="1">
  <p:cSld name="Title, Bullets &amp; Photo">
    <p:spTree>
      <p:nvGrpSpPr>
        <p:cNvPr id="1" name=""/>
        <p:cNvGrpSpPr/>
        <p:nvPr/>
      </p:nvGrpSpPr>
      <p:grpSpPr>
        <a:xfrm>
          <a:off x="0" y="0"/>
          <a:ext cx="0" cy="0"/>
          <a:chOff x="0" y="0"/>
          <a:chExt cx="0" cy="0"/>
        </a:xfrm>
      </p:grpSpPr>
      <p:sp>
        <p:nvSpPr>
          <p:cNvPr id="60" name="Slide Subtitle"/>
          <p:cNvSpPr txBox="1">
            <a:spLocks noGrp="1"/>
          </p:cNvSpPr>
          <p:nvPr>
            <p:ph type="body" sz="quarter" idx="21" hasCustomPrompt="1"/>
          </p:nvPr>
        </p:nvSpPr>
        <p:spPr>
          <a:xfrm>
            <a:off x="1206500" y="2372962"/>
            <a:ext cx="9779000" cy="846386"/>
          </a:xfrm>
          <a:prstGeom prst="rect">
            <a:avLst/>
          </a:prstGeom>
        </p:spPr>
        <p:txBody>
          <a:bodyPr lIns="0" tIns="0" rIns="0" bIns="0">
            <a:spAutoFit/>
          </a:bodyPr>
          <a:lstStyle>
            <a:lvl1pPr marL="0" indent="0" defTabSz="825500">
              <a:lnSpc>
                <a:spcPct val="100000"/>
              </a:lnSpc>
              <a:spcBef>
                <a:spcPts val="0"/>
              </a:spcBef>
              <a:buSzTx/>
              <a:buNone/>
              <a:defRPr sz="5500" b="1">
                <a:solidFill>
                  <a:srgbClr val="44505C"/>
                </a:solidFill>
                <a:latin typeface="Arial Rounded MT Bold" panose="020F0704030504030204" pitchFamily="34" charset="77"/>
                <a:cs typeface="Arial" panose="020B0604020202020204" pitchFamily="34" charset="0"/>
              </a:defRPr>
            </a:lvl1pPr>
          </a:lstStyle>
          <a:p>
            <a:r>
              <a:t>Slide Subtitle</a:t>
            </a:r>
          </a:p>
        </p:txBody>
      </p:sp>
      <p:sp>
        <p:nvSpPr>
          <p:cNvPr id="61" name="Body Level One…"/>
          <p:cNvSpPr txBox="1">
            <a:spLocks noGrp="1"/>
          </p:cNvSpPr>
          <p:nvPr>
            <p:ph type="body" sz="half" idx="1" hasCustomPrompt="1"/>
          </p:nvPr>
        </p:nvSpPr>
        <p:spPr>
          <a:xfrm>
            <a:off x="1206500" y="4248504"/>
            <a:ext cx="9779000" cy="7578735"/>
          </a:xfrm>
          <a:prstGeom prst="rect">
            <a:avLst/>
          </a:prstGeom>
        </p:spPr>
        <p:txBody>
          <a:bodyPr lIns="0" tIns="0" rIns="0" bIns="0"/>
          <a:lstStyle>
            <a:lvl1pPr>
              <a:defRPr>
                <a:latin typeface="Arial Rounded MT Bold" panose="020F0704030504030204" pitchFamily="34" charset="77"/>
                <a:cs typeface="Arial" panose="020B0604020202020204" pitchFamily="34" charset="0"/>
              </a:defRPr>
            </a:lvl1pPr>
            <a:lvl2pPr>
              <a:defRPr>
                <a:latin typeface="Arial Rounded MT Bold" panose="020F0704030504030204" pitchFamily="34" charset="77"/>
                <a:cs typeface="Arial" panose="020B0604020202020204" pitchFamily="34" charset="0"/>
              </a:defRPr>
            </a:lvl2pPr>
            <a:lvl3pPr>
              <a:defRPr>
                <a:latin typeface="Arial Rounded MT Bold" panose="020F0704030504030204" pitchFamily="34" charset="77"/>
                <a:cs typeface="Arial" panose="020B0604020202020204" pitchFamily="34" charset="0"/>
              </a:defRPr>
            </a:lvl3pPr>
            <a:lvl4pPr>
              <a:defRPr>
                <a:latin typeface="Arial Rounded MT Bold" panose="020F0704030504030204" pitchFamily="34" charset="77"/>
                <a:cs typeface="Arial" panose="020B0604020202020204" pitchFamily="34" charset="0"/>
              </a:defRPr>
            </a:lvl4pPr>
            <a:lvl5pPr>
              <a:defRPr>
                <a:latin typeface="Arial Rounded MT Bold" panose="020F0704030504030204" pitchFamily="34" charset="77"/>
                <a:cs typeface="Arial" panose="020B0604020202020204" pitchFamily="34" charset="0"/>
              </a:defRPr>
            </a:lvl5pPr>
          </a:lstStyle>
          <a:p>
            <a:r>
              <a:t>Slide bullet text</a:t>
            </a:r>
          </a:p>
          <a:p>
            <a:pPr lvl="1"/>
            <a:endParaRPr/>
          </a:p>
          <a:p>
            <a:pPr lvl="2"/>
            <a:endParaRPr/>
          </a:p>
          <a:p>
            <a:pPr lvl="3"/>
            <a:endParaRPr/>
          </a:p>
          <a:p>
            <a:pPr lvl="4"/>
            <a:endParaRPr/>
          </a:p>
        </p:txBody>
      </p:sp>
      <p:sp>
        <p:nvSpPr>
          <p:cNvPr id="62" name="Bowl of pappardelle pasta with parsley butter, roasted hazelnuts and shaved parmesan cheese"/>
          <p:cNvSpPr>
            <a:spLocks noGrp="1"/>
          </p:cNvSpPr>
          <p:nvPr>
            <p:ph type="pic" idx="22"/>
          </p:nvPr>
        </p:nvSpPr>
        <p:spPr>
          <a:xfrm>
            <a:off x="12192000" y="1079500"/>
            <a:ext cx="10916874" cy="10747739"/>
          </a:xfrm>
          <a:prstGeom prst="rect">
            <a:avLst/>
          </a:prstGeom>
        </p:spPr>
        <p:txBody>
          <a:bodyPr lIns="0" tIns="0" rIns="0" bIns="0">
            <a:noAutofit/>
          </a:bodyPr>
          <a:lstStyle>
            <a:lvl1pPr>
              <a:defRPr>
                <a:latin typeface="Arial Rounded MT Bold" panose="020F0704030504030204" pitchFamily="34" charset="77"/>
                <a:cs typeface="Arial" panose="020B0604020202020204" pitchFamily="34" charset="0"/>
              </a:defRPr>
            </a:lvl1pPr>
          </a:lstStyle>
          <a:p>
            <a:endParaRPr/>
          </a:p>
        </p:txBody>
      </p:sp>
      <p:sp>
        <p:nvSpPr>
          <p:cNvPr id="63" name="Slide Title"/>
          <p:cNvSpPr txBox="1">
            <a:spLocks noGrp="1"/>
          </p:cNvSpPr>
          <p:nvPr>
            <p:ph type="title" hasCustomPrompt="1"/>
          </p:nvPr>
        </p:nvSpPr>
        <p:spPr>
          <a:xfrm>
            <a:off x="1206500" y="1079500"/>
            <a:ext cx="9779000" cy="1046440"/>
          </a:xfrm>
          <a:prstGeom prst="rect">
            <a:avLst/>
          </a:prstGeom>
        </p:spPr>
        <p:txBody>
          <a:bodyPr lIns="0" tIns="0" rIns="0" bIns="0">
            <a:spAutoFit/>
          </a:bodyPr>
          <a:lstStyle>
            <a:lvl1pPr>
              <a:defRPr>
                <a:solidFill>
                  <a:srgbClr val="654B78"/>
                </a:solidFill>
                <a:latin typeface="Arial Rounded MT Bold" panose="020F0704030504030204" pitchFamily="34" charset="77"/>
                <a:cs typeface="Arial" panose="020B0604020202020204" pitchFamily="34" charset="0"/>
              </a:defRPr>
            </a:lvl1pPr>
          </a:lstStyle>
          <a:p>
            <a:r>
              <a:t>Slide Title</a:t>
            </a:r>
          </a:p>
        </p:txBody>
      </p:sp>
      <p:sp>
        <p:nvSpPr>
          <p:cNvPr id="6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077201709"/>
      </p:ext>
    </p:extLst>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reserve="1">
  <p:cSld name="Section">
    <p:spTree>
      <p:nvGrpSpPr>
        <p:cNvPr id="1" name=""/>
        <p:cNvGrpSpPr/>
        <p:nvPr/>
      </p:nvGrpSpPr>
      <p:grpSpPr>
        <a:xfrm>
          <a:off x="0" y="0"/>
          <a:ext cx="0" cy="0"/>
          <a:chOff x="0" y="0"/>
          <a:chExt cx="0" cy="0"/>
        </a:xfrm>
      </p:grpSpPr>
      <p:sp>
        <p:nvSpPr>
          <p:cNvPr id="71" name="Section Title"/>
          <p:cNvSpPr txBox="1">
            <a:spLocks noGrp="1"/>
          </p:cNvSpPr>
          <p:nvPr>
            <p:ph type="title" hasCustomPrompt="1"/>
          </p:nvPr>
        </p:nvSpPr>
        <p:spPr>
          <a:xfrm>
            <a:off x="1206496" y="4533900"/>
            <a:ext cx="21971004" cy="4648200"/>
          </a:xfrm>
          <a:prstGeom prst="rect">
            <a:avLst/>
          </a:prstGeom>
        </p:spPr>
        <p:txBody>
          <a:bodyPr lIns="0" tIns="0" rIns="0" bIns="0" anchor="ctr"/>
          <a:lstStyle>
            <a:lvl1pPr>
              <a:defRPr sz="11600" b="1" spc="-232">
                <a:solidFill>
                  <a:srgbClr val="654B78"/>
                </a:solidFill>
                <a:latin typeface="Arial Rounded MT Bold" panose="020F0704030504030204" pitchFamily="34" charset="77"/>
                <a:ea typeface="Helvetica Neue Medium"/>
                <a:cs typeface="Arial" panose="020B0604020202020204" pitchFamily="34" charset="0"/>
                <a:sym typeface="Helvetica Neue Medium"/>
              </a:defRPr>
            </a:lvl1pPr>
          </a:lstStyle>
          <a:p>
            <a:r>
              <a:t>Section Title</a:t>
            </a:r>
          </a:p>
        </p:txBody>
      </p:sp>
      <p:sp>
        <p:nvSpPr>
          <p:cNvPr id="72" name="Slide Number"/>
          <p:cNvSpPr txBox="1">
            <a:spLocks noGrp="1"/>
          </p:cNvSpPr>
          <p:nvPr>
            <p:ph type="sldNum" sz="quarter" idx="2"/>
          </p:nvPr>
        </p:nvSpPr>
        <p:spPr>
          <a:xfrm>
            <a:off x="12001499" y="13085233"/>
            <a:ext cx="368505" cy="374600"/>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418723322"/>
      </p:ext>
    </p:extLst>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reserve="1">
  <p:cSld name="Title Only">
    <p:spTree>
      <p:nvGrpSpPr>
        <p:cNvPr id="1" name=""/>
        <p:cNvGrpSpPr/>
        <p:nvPr/>
      </p:nvGrpSpPr>
      <p:grpSpPr>
        <a:xfrm>
          <a:off x="0" y="0"/>
          <a:ext cx="0" cy="0"/>
          <a:chOff x="0" y="0"/>
          <a:chExt cx="0" cy="0"/>
        </a:xfrm>
      </p:grpSpPr>
      <p:sp>
        <p:nvSpPr>
          <p:cNvPr id="79" name="Slide Title"/>
          <p:cNvSpPr txBox="1">
            <a:spLocks noGrp="1"/>
          </p:cNvSpPr>
          <p:nvPr>
            <p:ph type="title" hasCustomPrompt="1"/>
          </p:nvPr>
        </p:nvSpPr>
        <p:spPr>
          <a:xfrm>
            <a:off x="1206500" y="1079500"/>
            <a:ext cx="21971000" cy="1046440"/>
          </a:xfrm>
          <a:prstGeom prst="rect">
            <a:avLst/>
          </a:prstGeom>
        </p:spPr>
        <p:txBody>
          <a:bodyPr lIns="0" tIns="0" rIns="0" bIns="0">
            <a:spAutoFit/>
          </a:bodyPr>
          <a:lstStyle>
            <a:lvl1pPr>
              <a:defRPr>
                <a:solidFill>
                  <a:srgbClr val="654B78"/>
                </a:solidFill>
                <a:latin typeface="Arial Rounded MT Bold" panose="020F0704030504030204" pitchFamily="34" charset="77"/>
                <a:cs typeface="Arial" panose="020B0604020202020204" pitchFamily="34" charset="0"/>
              </a:defRPr>
            </a:lvl1pPr>
          </a:lstStyle>
          <a:p>
            <a:r>
              <a:t>Slide Title</a:t>
            </a:r>
          </a:p>
        </p:txBody>
      </p:sp>
      <p:sp>
        <p:nvSpPr>
          <p:cNvPr id="80" name="Slide Subtitle"/>
          <p:cNvSpPr txBox="1">
            <a:spLocks noGrp="1"/>
          </p:cNvSpPr>
          <p:nvPr>
            <p:ph type="body" sz="quarter" idx="21" hasCustomPrompt="1"/>
          </p:nvPr>
        </p:nvSpPr>
        <p:spPr>
          <a:xfrm>
            <a:off x="1206500" y="2372962"/>
            <a:ext cx="21971000" cy="846386"/>
          </a:xfrm>
          <a:prstGeom prst="rect">
            <a:avLst/>
          </a:prstGeom>
        </p:spPr>
        <p:txBody>
          <a:bodyPr lIns="0" tIns="0" rIns="0" bIns="0">
            <a:spAutoFit/>
          </a:bodyPr>
          <a:lstStyle>
            <a:lvl1pPr marL="0" indent="0" defTabSz="825500">
              <a:lnSpc>
                <a:spcPct val="100000"/>
              </a:lnSpc>
              <a:spcBef>
                <a:spcPts val="0"/>
              </a:spcBef>
              <a:buSzTx/>
              <a:buNone/>
              <a:defRPr sz="5500" b="1">
                <a:solidFill>
                  <a:srgbClr val="44505C"/>
                </a:solidFill>
                <a:latin typeface="Arial Rounded MT Bold" panose="020F0704030504030204" pitchFamily="34" charset="77"/>
                <a:cs typeface="Arial" panose="020B0604020202020204" pitchFamily="34" charset="0"/>
              </a:defRPr>
            </a:lvl1pPr>
          </a:lstStyle>
          <a:p>
            <a:r>
              <a:t>Slide Subtitle</a:t>
            </a:r>
          </a:p>
        </p:txBody>
      </p:sp>
      <p:sp>
        <p:nvSpPr>
          <p:cNvPr id="8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3936971560"/>
      </p:ext>
    </p:extLst>
  </p:cSld>
  <p:clrMapOvr>
    <a:masterClrMapping/>
  </p:clrMapOvr>
  <p:transition spd="med"/>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7" Type="http://schemas.openxmlformats.org/officeDocument/2006/relationships/image" Target="../media/image4.sv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svg"/><Relationship Id="rId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3.xml"/><Relationship Id="rId6" Type="http://schemas.openxmlformats.org/officeDocument/2006/relationships/image" Target="../media/image4.svg"/><Relationship Id="rId5" Type="http://schemas.openxmlformats.org/officeDocument/2006/relationships/image" Target="../media/image3.png"/><Relationship Id="rId4" Type="http://schemas.openxmlformats.org/officeDocument/2006/relationships/image" Target="../media/image2.sv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image" Target="../media/image5.png"/><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3.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 Id="rId14" Type="http://schemas.openxmlformats.org/officeDocument/2006/relationships/image" Target="../media/image6.sv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8C8949-B9F8-0549-4BCF-FC1AE2000F8A}"/>
              </a:ext>
            </a:extLst>
          </p:cNvPr>
          <p:cNvSpPr/>
          <p:nvPr userDrawn="1"/>
        </p:nvSpPr>
        <p:spPr>
          <a:xfrm>
            <a:off x="0" y="0"/>
            <a:ext cx="24384000" cy="13716000"/>
          </a:xfrm>
          <a:prstGeom prst="rect">
            <a:avLst/>
          </a:prstGeom>
          <a:solidFill>
            <a:srgbClr val="654B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6" name="Graphic 5">
            <a:extLst>
              <a:ext uri="{FF2B5EF4-FFF2-40B4-BE49-F238E27FC236}">
                <a16:creationId xmlns:a16="http://schemas.microsoft.com/office/drawing/2014/main" id="{A21D56AF-095C-B46C-4AAE-0CFA6C3F984C}"/>
              </a:ext>
            </a:extLst>
          </p:cNvPr>
          <p:cNvPicPr>
            <a:picLocks noChangeAspect="1"/>
          </p:cNvPicPr>
          <p:nvPr userDrawn="1"/>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9850828" y="11482047"/>
            <a:ext cx="3445200" cy="1478627"/>
          </a:xfrm>
          <a:prstGeom prst="rect">
            <a:avLst/>
          </a:prstGeom>
        </p:spPr>
      </p:pic>
      <p:pic>
        <p:nvPicPr>
          <p:cNvPr id="4" name="Graphic 3">
            <a:extLst>
              <a:ext uri="{FF2B5EF4-FFF2-40B4-BE49-F238E27FC236}">
                <a16:creationId xmlns:a16="http://schemas.microsoft.com/office/drawing/2014/main" id="{BD9302A4-8B1B-99AE-EA93-7A3FC06ED521}"/>
              </a:ext>
            </a:extLst>
          </p:cNvPr>
          <p:cNvPicPr>
            <a:picLocks noChangeAspect="1"/>
          </p:cNvPicPr>
          <p:nvPr userDrawn="1"/>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80001" y="11988800"/>
            <a:ext cx="3973263" cy="972000"/>
          </a:xfrm>
          <a:prstGeom prst="rect">
            <a:avLst/>
          </a:prstGeom>
        </p:spPr>
      </p:pic>
    </p:spTree>
  </p:cSld>
  <p:clrMap bg1="lt1" tx1="dk1" bg2="lt2" tx2="dk2" accent1="accent1" accent2="accent2" accent3="accent3" accent4="accent4" accent5="accent5" accent6="accent6" hlink="hlink" folHlink="folHlink"/>
  <p:sldLayoutIdLst>
    <p:sldLayoutId id="2147483652" r:id="rId1"/>
    <p:sldLayoutId id="2147483653" r:id="rId2"/>
  </p:sldLayoutIdLst>
  <p:transition spd="med"/>
  <p:hf hdr="0" dt="0"/>
  <p:txStyles>
    <p:title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F8C8949-B9F8-0549-4BCF-FC1AE2000F8A}"/>
              </a:ext>
            </a:extLst>
          </p:cNvPr>
          <p:cNvSpPr/>
          <p:nvPr userDrawn="1"/>
        </p:nvSpPr>
        <p:spPr>
          <a:xfrm>
            <a:off x="0" y="0"/>
            <a:ext cx="24384000" cy="13716000"/>
          </a:xfrm>
          <a:prstGeom prst="rect">
            <a:avLst/>
          </a:prstGeom>
          <a:solidFill>
            <a:srgbClr val="EEAA0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pic>
        <p:nvPicPr>
          <p:cNvPr id="4" name="Graphic 3">
            <a:extLst>
              <a:ext uri="{FF2B5EF4-FFF2-40B4-BE49-F238E27FC236}">
                <a16:creationId xmlns:a16="http://schemas.microsoft.com/office/drawing/2014/main" id="{842C048C-C710-21FD-4194-A7DFA82AC5BB}"/>
              </a:ext>
            </a:extLst>
          </p:cNvPr>
          <p:cNvPicPr>
            <a:picLocks noChangeAspect="1"/>
          </p:cNvPicPr>
          <p:nvPr userDrawn="1"/>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9850828" y="11482047"/>
            <a:ext cx="3445200" cy="1478627"/>
          </a:xfrm>
          <a:prstGeom prst="rect">
            <a:avLst/>
          </a:prstGeom>
        </p:spPr>
      </p:pic>
      <p:pic>
        <p:nvPicPr>
          <p:cNvPr id="2" name="Graphic 1">
            <a:extLst>
              <a:ext uri="{FF2B5EF4-FFF2-40B4-BE49-F238E27FC236}">
                <a16:creationId xmlns:a16="http://schemas.microsoft.com/office/drawing/2014/main" id="{879532F4-5494-6E71-6E61-04D06C2E4FF3}"/>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80001" y="11988800"/>
            <a:ext cx="3973263" cy="972000"/>
          </a:xfrm>
          <a:prstGeom prst="rect">
            <a:avLst/>
          </a:prstGeom>
        </p:spPr>
      </p:pic>
    </p:spTree>
    <p:extLst>
      <p:ext uri="{BB962C8B-B14F-4D97-AF65-F5344CB8AC3E}">
        <p14:creationId xmlns:p14="http://schemas.microsoft.com/office/powerpoint/2010/main" val="1296581774"/>
      </p:ext>
    </p:extLst>
  </p:cSld>
  <p:clrMap bg1="lt1" tx1="dk1" bg2="lt2" tx2="dk2" accent1="accent1" accent2="accent2" accent3="accent3" accent4="accent4" accent5="accent5" accent6="accent6" hlink="hlink" folHlink="folHlink"/>
  <p:sldLayoutIdLst>
    <p:sldLayoutId id="2147483682" r:id="rId1"/>
  </p:sldLayoutIdLst>
  <p:transition spd="med"/>
  <p:hf hdr="0" dt="0"/>
  <p:txStyles>
    <p:title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Slide Number"/>
          <p:cNvSpPr txBox="1">
            <a:spLocks noGrp="1"/>
          </p:cNvSpPr>
          <p:nvPr>
            <p:ph type="sldNum" sz="quarter" idx="2"/>
          </p:nvPr>
        </p:nvSpPr>
        <p:spPr>
          <a:xfrm>
            <a:off x="1078436" y="12498405"/>
            <a:ext cx="516167" cy="471924"/>
          </a:xfrm>
          <a:prstGeom prst="rect">
            <a:avLst/>
          </a:prstGeom>
          <a:ln w="12700">
            <a:miter lim="400000"/>
          </a:ln>
        </p:spPr>
        <p:txBody>
          <a:bodyPr wrap="none" lIns="50800" tIns="50800" rIns="50800" bIns="50800" anchor="b">
            <a:spAutoFit/>
          </a:bodyPr>
          <a:lstStyle>
            <a:lvl1pPr defTabSz="584200">
              <a:defRPr sz="2400" b="1">
                <a:solidFill>
                  <a:srgbClr val="ACACB3"/>
                </a:solidFill>
                <a:latin typeface="Arial Rounded MT Bold" panose="020F0704030504030204" pitchFamily="34" charset="77"/>
                <a:cs typeface="Arial" panose="020B0604020202020204" pitchFamily="34" charset="0"/>
              </a:defRPr>
            </a:lvl1pPr>
          </a:lstStyle>
          <a:p>
            <a:fld id="{86CB4B4D-7CA3-9044-876B-883B54F8677D}" type="slidenum">
              <a:rPr lang="en-GB" smtClean="0"/>
              <a:pPr/>
              <a:t>‹#›</a:t>
            </a:fld>
            <a:endParaRPr lang="en-GB"/>
          </a:p>
        </p:txBody>
      </p:sp>
      <p:grpSp>
        <p:nvGrpSpPr>
          <p:cNvPr id="11" name="Graphic 1">
            <a:extLst>
              <a:ext uri="{FF2B5EF4-FFF2-40B4-BE49-F238E27FC236}">
                <a16:creationId xmlns:a16="http://schemas.microsoft.com/office/drawing/2014/main" id="{6A67C459-EE34-D9C3-CEF6-2889FA3755E9}"/>
              </a:ext>
            </a:extLst>
          </p:cNvPr>
          <p:cNvGrpSpPr/>
          <p:nvPr userDrawn="1"/>
        </p:nvGrpSpPr>
        <p:grpSpPr>
          <a:xfrm>
            <a:off x="21079443" y="11762508"/>
            <a:ext cx="2580417" cy="1109650"/>
            <a:chOff x="21078718" y="11851263"/>
            <a:chExt cx="2580417" cy="1109650"/>
          </a:xfrm>
          <a:solidFill>
            <a:srgbClr val="654B78"/>
          </a:solidFill>
        </p:grpSpPr>
        <p:sp>
          <p:nvSpPr>
            <p:cNvPr id="18" name="Freeform 17">
              <a:extLst>
                <a:ext uri="{FF2B5EF4-FFF2-40B4-BE49-F238E27FC236}">
                  <a16:creationId xmlns:a16="http://schemas.microsoft.com/office/drawing/2014/main" id="{0FC5C124-F667-60F4-3E09-FFE483D02321}"/>
                </a:ext>
              </a:extLst>
            </p:cNvPr>
            <p:cNvSpPr/>
            <p:nvPr/>
          </p:nvSpPr>
          <p:spPr>
            <a:xfrm>
              <a:off x="22406140" y="12675266"/>
              <a:ext cx="350255" cy="283253"/>
            </a:xfrm>
            <a:custGeom>
              <a:avLst/>
              <a:gdLst>
                <a:gd name="connsiteX0" fmla="*/ 1575 w 350255"/>
                <a:gd name="connsiteY0" fmla="*/ 39132 h 283253"/>
                <a:gd name="connsiteX1" fmla="*/ 0 w 350255"/>
                <a:gd name="connsiteY1" fmla="*/ 25840 h 283253"/>
                <a:gd name="connsiteX2" fmla="*/ 27848 w 350255"/>
                <a:gd name="connsiteY2" fmla="*/ 0 h 283253"/>
                <a:gd name="connsiteX3" fmla="*/ 59260 w 350255"/>
                <a:gd name="connsiteY3" fmla="*/ 28152 h 283253"/>
                <a:gd name="connsiteX4" fmla="*/ 92578 w 350255"/>
                <a:gd name="connsiteY4" fmla="*/ 194340 h 283253"/>
                <a:gd name="connsiteX5" fmla="*/ 93407 w 350255"/>
                <a:gd name="connsiteY5" fmla="*/ 194340 h 283253"/>
                <a:gd name="connsiteX6" fmla="*/ 144462 w 350255"/>
                <a:gd name="connsiteY6" fmla="*/ 23033 h 283253"/>
                <a:gd name="connsiteX7" fmla="*/ 175128 w 350255"/>
                <a:gd name="connsiteY7" fmla="*/ 0 h 283253"/>
                <a:gd name="connsiteX8" fmla="*/ 205794 w 350255"/>
                <a:gd name="connsiteY8" fmla="*/ 23033 h 283253"/>
                <a:gd name="connsiteX9" fmla="*/ 256848 w 350255"/>
                <a:gd name="connsiteY9" fmla="*/ 194340 h 283253"/>
                <a:gd name="connsiteX10" fmla="*/ 257594 w 350255"/>
                <a:gd name="connsiteY10" fmla="*/ 194340 h 283253"/>
                <a:gd name="connsiteX11" fmla="*/ 290995 w 350255"/>
                <a:gd name="connsiteY11" fmla="*/ 28152 h 283253"/>
                <a:gd name="connsiteX12" fmla="*/ 322407 w 350255"/>
                <a:gd name="connsiteY12" fmla="*/ 0 h 283253"/>
                <a:gd name="connsiteX13" fmla="*/ 350255 w 350255"/>
                <a:gd name="connsiteY13" fmla="*/ 25840 h 283253"/>
                <a:gd name="connsiteX14" fmla="*/ 348680 w 350255"/>
                <a:gd name="connsiteY14" fmla="*/ 39132 h 283253"/>
                <a:gd name="connsiteX15" fmla="*/ 298786 w 350255"/>
                <a:gd name="connsiteY15" fmla="*/ 252707 h 283253"/>
                <a:gd name="connsiteX16" fmla="*/ 259915 w 350255"/>
                <a:gd name="connsiteY16" fmla="*/ 283254 h 283253"/>
                <a:gd name="connsiteX17" fmla="*/ 221044 w 350255"/>
                <a:gd name="connsiteY17" fmla="*/ 254689 h 283253"/>
                <a:gd name="connsiteX18" fmla="*/ 175542 w 350255"/>
                <a:gd name="connsiteY18" fmla="*/ 103692 h 283253"/>
                <a:gd name="connsiteX19" fmla="*/ 174796 w 350255"/>
                <a:gd name="connsiteY19" fmla="*/ 103692 h 283253"/>
                <a:gd name="connsiteX20" fmla="*/ 129211 w 350255"/>
                <a:gd name="connsiteY20" fmla="*/ 254689 h 283253"/>
                <a:gd name="connsiteX21" fmla="*/ 90340 w 350255"/>
                <a:gd name="connsiteY21" fmla="*/ 283254 h 283253"/>
                <a:gd name="connsiteX22" fmla="*/ 51469 w 350255"/>
                <a:gd name="connsiteY22" fmla="*/ 252707 h 283253"/>
                <a:gd name="connsiteX23" fmla="*/ 1658 w 350255"/>
                <a:gd name="connsiteY23" fmla="*/ 39132 h 283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0255" h="283253">
                  <a:moveTo>
                    <a:pt x="1575" y="39132"/>
                  </a:moveTo>
                  <a:cubicBezTo>
                    <a:pt x="414" y="34096"/>
                    <a:pt x="0" y="31289"/>
                    <a:pt x="0" y="25840"/>
                  </a:cubicBezTo>
                  <a:cubicBezTo>
                    <a:pt x="0" y="13292"/>
                    <a:pt x="10609" y="0"/>
                    <a:pt x="27848" y="0"/>
                  </a:cubicBezTo>
                  <a:cubicBezTo>
                    <a:pt x="46662" y="0"/>
                    <a:pt x="55696" y="10980"/>
                    <a:pt x="59260" y="28152"/>
                  </a:cubicBezTo>
                  <a:lnTo>
                    <a:pt x="92578" y="194340"/>
                  </a:lnTo>
                  <a:lnTo>
                    <a:pt x="93407" y="194340"/>
                  </a:lnTo>
                  <a:lnTo>
                    <a:pt x="144462" y="23033"/>
                  </a:lnTo>
                  <a:cubicBezTo>
                    <a:pt x="148771" y="8916"/>
                    <a:pt x="160623" y="0"/>
                    <a:pt x="175128" y="0"/>
                  </a:cubicBezTo>
                  <a:cubicBezTo>
                    <a:pt x="189632" y="0"/>
                    <a:pt x="201484" y="8999"/>
                    <a:pt x="205794" y="23033"/>
                  </a:cubicBezTo>
                  <a:lnTo>
                    <a:pt x="256848" y="194340"/>
                  </a:lnTo>
                  <a:lnTo>
                    <a:pt x="257594" y="194340"/>
                  </a:lnTo>
                  <a:lnTo>
                    <a:pt x="290995" y="28152"/>
                  </a:lnTo>
                  <a:cubicBezTo>
                    <a:pt x="294559" y="10980"/>
                    <a:pt x="303593" y="0"/>
                    <a:pt x="322407" y="0"/>
                  </a:cubicBezTo>
                  <a:cubicBezTo>
                    <a:pt x="339646" y="0"/>
                    <a:pt x="350255" y="13292"/>
                    <a:pt x="350255" y="25840"/>
                  </a:cubicBezTo>
                  <a:cubicBezTo>
                    <a:pt x="350255" y="31289"/>
                    <a:pt x="349841" y="34014"/>
                    <a:pt x="348680" y="39132"/>
                  </a:cubicBezTo>
                  <a:lnTo>
                    <a:pt x="298786" y="252707"/>
                  </a:lnTo>
                  <a:cubicBezTo>
                    <a:pt x="294891" y="269136"/>
                    <a:pt x="281878" y="283254"/>
                    <a:pt x="259915" y="283254"/>
                  </a:cubicBezTo>
                  <a:cubicBezTo>
                    <a:pt x="240686" y="283254"/>
                    <a:pt x="225768" y="270705"/>
                    <a:pt x="221044" y="254689"/>
                  </a:cubicBezTo>
                  <a:lnTo>
                    <a:pt x="175542" y="103692"/>
                  </a:lnTo>
                  <a:lnTo>
                    <a:pt x="174796" y="103692"/>
                  </a:lnTo>
                  <a:lnTo>
                    <a:pt x="129211" y="254689"/>
                  </a:lnTo>
                  <a:cubicBezTo>
                    <a:pt x="124487" y="270705"/>
                    <a:pt x="109569" y="283254"/>
                    <a:pt x="90340" y="283254"/>
                  </a:cubicBezTo>
                  <a:cubicBezTo>
                    <a:pt x="68377" y="283254"/>
                    <a:pt x="55364" y="269136"/>
                    <a:pt x="51469" y="252707"/>
                  </a:cubicBezTo>
                  <a:lnTo>
                    <a:pt x="1658" y="39132"/>
                  </a:lnTo>
                  <a:close/>
                </a:path>
              </a:pathLst>
            </a:custGeom>
            <a:grpFill/>
            <a:ln w="0"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74E5B382-A527-4E02-234B-649C46E3796D}"/>
                </a:ext>
              </a:extLst>
            </p:cNvPr>
            <p:cNvSpPr/>
            <p:nvPr/>
          </p:nvSpPr>
          <p:spPr>
            <a:xfrm>
              <a:off x="22748770" y="12743293"/>
              <a:ext cx="202975" cy="217538"/>
            </a:xfrm>
            <a:custGeom>
              <a:avLst/>
              <a:gdLst>
                <a:gd name="connsiteX0" fmla="*/ 57851 w 202975"/>
                <a:gd name="connsiteY0" fmla="*/ 127551 h 217538"/>
                <a:gd name="connsiteX1" fmla="*/ 111226 w 202975"/>
                <a:gd name="connsiteY1" fmla="*/ 168251 h 217538"/>
                <a:gd name="connsiteX2" fmla="*/ 175210 w 202975"/>
                <a:gd name="connsiteY2" fmla="*/ 145548 h 217538"/>
                <a:gd name="connsiteX3" fmla="*/ 198334 w 202975"/>
                <a:gd name="connsiteY3" fmla="*/ 169820 h 217538"/>
                <a:gd name="connsiteX4" fmla="*/ 106005 w 202975"/>
                <a:gd name="connsiteY4" fmla="*/ 217538 h 217538"/>
                <a:gd name="connsiteX5" fmla="*/ 0 w 202975"/>
                <a:gd name="connsiteY5" fmla="*/ 109141 h 217538"/>
                <a:gd name="connsiteX6" fmla="*/ 101281 w 202975"/>
                <a:gd name="connsiteY6" fmla="*/ 0 h 217538"/>
                <a:gd name="connsiteX7" fmla="*/ 202976 w 202975"/>
                <a:gd name="connsiteY7" fmla="*/ 102453 h 217538"/>
                <a:gd name="connsiteX8" fmla="*/ 178194 w 202975"/>
                <a:gd name="connsiteY8" fmla="*/ 127468 h 217538"/>
                <a:gd name="connsiteX9" fmla="*/ 57602 w 202975"/>
                <a:gd name="connsiteY9" fmla="*/ 127468 h 217538"/>
                <a:gd name="connsiteX10" fmla="*/ 146617 w 202975"/>
                <a:gd name="connsiteY10" fmla="*/ 89987 h 217538"/>
                <a:gd name="connsiteX11" fmla="*/ 101446 w 202975"/>
                <a:gd name="connsiteY11" fmla="*/ 46975 h 217538"/>
                <a:gd name="connsiteX12" fmla="*/ 56691 w 202975"/>
                <a:gd name="connsiteY12" fmla="*/ 89987 h 217538"/>
                <a:gd name="connsiteX13" fmla="*/ 146617 w 202975"/>
                <a:gd name="connsiteY13" fmla="*/ 89987 h 21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2975" h="217538">
                  <a:moveTo>
                    <a:pt x="57851" y="127551"/>
                  </a:moveTo>
                  <a:cubicBezTo>
                    <a:pt x="61829" y="155290"/>
                    <a:pt x="84953" y="168251"/>
                    <a:pt x="111226" y="168251"/>
                  </a:cubicBezTo>
                  <a:cubicBezTo>
                    <a:pt x="140318" y="168251"/>
                    <a:pt x="160292" y="145548"/>
                    <a:pt x="175210" y="145548"/>
                  </a:cubicBezTo>
                  <a:cubicBezTo>
                    <a:pt x="187394" y="145548"/>
                    <a:pt x="198334" y="157684"/>
                    <a:pt x="198334" y="169820"/>
                  </a:cubicBezTo>
                  <a:cubicBezTo>
                    <a:pt x="198334" y="194092"/>
                    <a:pt x="148026" y="217538"/>
                    <a:pt x="106005" y="217538"/>
                  </a:cubicBezTo>
                  <a:cubicBezTo>
                    <a:pt x="42435" y="217538"/>
                    <a:pt x="0" y="171389"/>
                    <a:pt x="0" y="109141"/>
                  </a:cubicBezTo>
                  <a:cubicBezTo>
                    <a:pt x="0" y="52011"/>
                    <a:pt x="41606" y="0"/>
                    <a:pt x="101281" y="0"/>
                  </a:cubicBezTo>
                  <a:cubicBezTo>
                    <a:pt x="160955" y="0"/>
                    <a:pt x="202976" y="55561"/>
                    <a:pt x="202976" y="102453"/>
                  </a:cubicBezTo>
                  <a:cubicBezTo>
                    <a:pt x="202976" y="119295"/>
                    <a:pt x="195516" y="127468"/>
                    <a:pt x="178194" y="127468"/>
                  </a:cubicBezTo>
                  <a:lnTo>
                    <a:pt x="57602" y="127468"/>
                  </a:lnTo>
                  <a:close/>
                  <a:moveTo>
                    <a:pt x="146617" y="89987"/>
                  </a:moveTo>
                  <a:cubicBezTo>
                    <a:pt x="143467" y="65303"/>
                    <a:pt x="127803" y="46975"/>
                    <a:pt x="101446" y="46975"/>
                  </a:cubicBezTo>
                  <a:cubicBezTo>
                    <a:pt x="76333" y="46975"/>
                    <a:pt x="59426" y="66128"/>
                    <a:pt x="56691" y="89987"/>
                  </a:cubicBezTo>
                  <a:lnTo>
                    <a:pt x="146617" y="89987"/>
                  </a:lnTo>
                  <a:close/>
                </a:path>
              </a:pathLst>
            </a:custGeom>
            <a:grpFill/>
            <a:ln w="0" cap="flat">
              <a:noFill/>
              <a:prstDash val="solid"/>
              <a:miter/>
            </a:ln>
          </p:spPr>
          <p:txBody>
            <a:bodyPr rtlCol="0" anchor="ctr"/>
            <a:lstStyle/>
            <a:p>
              <a:endParaRPr lang="en-US"/>
            </a:p>
          </p:txBody>
        </p:sp>
        <p:sp>
          <p:nvSpPr>
            <p:cNvPr id="20" name="Freeform 19">
              <a:extLst>
                <a:ext uri="{FF2B5EF4-FFF2-40B4-BE49-F238E27FC236}">
                  <a16:creationId xmlns:a16="http://schemas.microsoft.com/office/drawing/2014/main" id="{3D17450A-F8A7-7019-C0C9-22F48503A379}"/>
                </a:ext>
              </a:extLst>
            </p:cNvPr>
            <p:cNvSpPr/>
            <p:nvPr/>
          </p:nvSpPr>
          <p:spPr>
            <a:xfrm>
              <a:off x="22959702" y="12743375"/>
              <a:ext cx="203058" cy="217538"/>
            </a:xfrm>
            <a:custGeom>
              <a:avLst/>
              <a:gdLst>
                <a:gd name="connsiteX0" fmla="*/ 57768 w 203058"/>
                <a:gd name="connsiteY0" fmla="*/ 127551 h 217538"/>
                <a:gd name="connsiteX1" fmla="*/ 111143 w 203058"/>
                <a:gd name="connsiteY1" fmla="*/ 168252 h 217538"/>
                <a:gd name="connsiteX2" fmla="*/ 175128 w 203058"/>
                <a:gd name="connsiteY2" fmla="*/ 145548 h 217538"/>
                <a:gd name="connsiteX3" fmla="*/ 198251 w 203058"/>
                <a:gd name="connsiteY3" fmla="*/ 169820 h 217538"/>
                <a:gd name="connsiteX4" fmla="*/ 106005 w 203058"/>
                <a:gd name="connsiteY4" fmla="*/ 217538 h 217538"/>
                <a:gd name="connsiteX5" fmla="*/ 0 w 203058"/>
                <a:gd name="connsiteY5" fmla="*/ 109141 h 217538"/>
                <a:gd name="connsiteX6" fmla="*/ 101363 w 203058"/>
                <a:gd name="connsiteY6" fmla="*/ 0 h 217538"/>
                <a:gd name="connsiteX7" fmla="*/ 203059 w 203058"/>
                <a:gd name="connsiteY7" fmla="*/ 102453 h 217538"/>
                <a:gd name="connsiteX8" fmla="*/ 178277 w 203058"/>
                <a:gd name="connsiteY8" fmla="*/ 127468 h 217538"/>
                <a:gd name="connsiteX9" fmla="*/ 57768 w 203058"/>
                <a:gd name="connsiteY9" fmla="*/ 127468 h 217538"/>
                <a:gd name="connsiteX10" fmla="*/ 146534 w 203058"/>
                <a:gd name="connsiteY10" fmla="*/ 89987 h 217538"/>
                <a:gd name="connsiteX11" fmla="*/ 101363 w 203058"/>
                <a:gd name="connsiteY11" fmla="*/ 46975 h 217538"/>
                <a:gd name="connsiteX12" fmla="*/ 56608 w 203058"/>
                <a:gd name="connsiteY12" fmla="*/ 89987 h 217538"/>
                <a:gd name="connsiteX13" fmla="*/ 146534 w 203058"/>
                <a:gd name="connsiteY13" fmla="*/ 89987 h 21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3058" h="217538">
                  <a:moveTo>
                    <a:pt x="57768" y="127551"/>
                  </a:moveTo>
                  <a:cubicBezTo>
                    <a:pt x="61664" y="155290"/>
                    <a:pt x="84870" y="168252"/>
                    <a:pt x="111143" y="168252"/>
                  </a:cubicBezTo>
                  <a:cubicBezTo>
                    <a:pt x="140235" y="168252"/>
                    <a:pt x="160209" y="145548"/>
                    <a:pt x="175128" y="145548"/>
                  </a:cubicBezTo>
                  <a:cubicBezTo>
                    <a:pt x="187311" y="145548"/>
                    <a:pt x="198251" y="157684"/>
                    <a:pt x="198251" y="169820"/>
                  </a:cubicBezTo>
                  <a:cubicBezTo>
                    <a:pt x="198251" y="194092"/>
                    <a:pt x="147943" y="217538"/>
                    <a:pt x="106005" y="217538"/>
                  </a:cubicBezTo>
                  <a:cubicBezTo>
                    <a:pt x="42352" y="217538"/>
                    <a:pt x="0" y="171389"/>
                    <a:pt x="0" y="109141"/>
                  </a:cubicBezTo>
                  <a:cubicBezTo>
                    <a:pt x="0" y="52011"/>
                    <a:pt x="41689" y="0"/>
                    <a:pt x="101363" y="0"/>
                  </a:cubicBezTo>
                  <a:cubicBezTo>
                    <a:pt x="161038" y="0"/>
                    <a:pt x="203059" y="55561"/>
                    <a:pt x="203059" y="102453"/>
                  </a:cubicBezTo>
                  <a:cubicBezTo>
                    <a:pt x="203059" y="119295"/>
                    <a:pt x="195599" y="127468"/>
                    <a:pt x="178277" y="127468"/>
                  </a:cubicBezTo>
                  <a:lnTo>
                    <a:pt x="57768" y="127468"/>
                  </a:lnTo>
                  <a:close/>
                  <a:moveTo>
                    <a:pt x="146534" y="89987"/>
                  </a:moveTo>
                  <a:cubicBezTo>
                    <a:pt x="143384" y="65303"/>
                    <a:pt x="127720" y="46975"/>
                    <a:pt x="101363" y="46975"/>
                  </a:cubicBezTo>
                  <a:cubicBezTo>
                    <a:pt x="75007" y="46975"/>
                    <a:pt x="59343" y="66128"/>
                    <a:pt x="56608" y="89987"/>
                  </a:cubicBezTo>
                  <a:lnTo>
                    <a:pt x="146534" y="89987"/>
                  </a:lnTo>
                  <a:close/>
                </a:path>
              </a:pathLst>
            </a:custGeom>
            <a:grpFill/>
            <a:ln w="0"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D2CD61D8-35FC-1877-0F34-568ED4518FFE}"/>
                </a:ext>
              </a:extLst>
            </p:cNvPr>
            <p:cNvSpPr/>
            <p:nvPr/>
          </p:nvSpPr>
          <p:spPr>
            <a:xfrm>
              <a:off x="23182652" y="12655039"/>
              <a:ext cx="180266" cy="305791"/>
            </a:xfrm>
            <a:custGeom>
              <a:avLst/>
              <a:gdLst>
                <a:gd name="connsiteX0" fmla="*/ 83 w 180266"/>
                <a:gd name="connsiteY0" fmla="*/ 31289 h 305791"/>
                <a:gd name="connsiteX1" fmla="*/ 28345 w 180266"/>
                <a:gd name="connsiteY1" fmla="*/ 0 h 305791"/>
                <a:gd name="connsiteX2" fmla="*/ 56608 w 180266"/>
                <a:gd name="connsiteY2" fmla="*/ 31289 h 305791"/>
                <a:gd name="connsiteX3" fmla="*/ 56608 w 180266"/>
                <a:gd name="connsiteY3" fmla="*/ 162720 h 305791"/>
                <a:gd name="connsiteX4" fmla="*/ 118603 w 180266"/>
                <a:gd name="connsiteY4" fmla="*/ 102866 h 305791"/>
                <a:gd name="connsiteX5" fmla="*/ 144130 w 180266"/>
                <a:gd name="connsiteY5" fmla="*/ 90730 h 305791"/>
                <a:gd name="connsiteX6" fmla="*/ 168083 w 180266"/>
                <a:gd name="connsiteY6" fmla="*/ 116158 h 305791"/>
                <a:gd name="connsiteX7" fmla="*/ 157059 w 180266"/>
                <a:gd name="connsiteY7" fmla="*/ 138448 h 305791"/>
                <a:gd name="connsiteX8" fmla="*/ 106834 w 180266"/>
                <a:gd name="connsiteY8" fmla="*/ 183029 h 305791"/>
                <a:gd name="connsiteX9" fmla="*/ 173221 w 180266"/>
                <a:gd name="connsiteY9" fmla="*/ 260468 h 305791"/>
                <a:gd name="connsiteX10" fmla="*/ 180266 w 180266"/>
                <a:gd name="connsiteY10" fmla="*/ 279208 h 305791"/>
                <a:gd name="connsiteX11" fmla="*/ 153496 w 180266"/>
                <a:gd name="connsiteY11" fmla="*/ 305792 h 305791"/>
                <a:gd name="connsiteX12" fmla="*/ 126394 w 180266"/>
                <a:gd name="connsiteY12" fmla="*/ 288620 h 305791"/>
                <a:gd name="connsiteX13" fmla="*/ 57271 w 180266"/>
                <a:gd name="connsiteY13" fmla="*/ 203751 h 305791"/>
                <a:gd name="connsiteX14" fmla="*/ 56525 w 180266"/>
                <a:gd name="connsiteY14" fmla="*/ 203751 h 305791"/>
                <a:gd name="connsiteX15" fmla="*/ 56525 w 180266"/>
                <a:gd name="connsiteY15" fmla="*/ 272191 h 305791"/>
                <a:gd name="connsiteX16" fmla="*/ 28262 w 180266"/>
                <a:gd name="connsiteY16" fmla="*/ 303480 h 305791"/>
                <a:gd name="connsiteX17" fmla="*/ 0 w 180266"/>
                <a:gd name="connsiteY17" fmla="*/ 272191 h 305791"/>
                <a:gd name="connsiteX18" fmla="*/ 0 w 180266"/>
                <a:gd name="connsiteY18" fmla="*/ 31207 h 305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0266" h="305791">
                  <a:moveTo>
                    <a:pt x="83" y="31289"/>
                  </a:moveTo>
                  <a:cubicBezTo>
                    <a:pt x="83" y="12549"/>
                    <a:pt x="11852" y="0"/>
                    <a:pt x="28345" y="0"/>
                  </a:cubicBezTo>
                  <a:cubicBezTo>
                    <a:pt x="44839" y="0"/>
                    <a:pt x="56608" y="12549"/>
                    <a:pt x="56608" y="31289"/>
                  </a:cubicBezTo>
                  <a:lnTo>
                    <a:pt x="56608" y="162720"/>
                  </a:lnTo>
                  <a:cubicBezTo>
                    <a:pt x="56608" y="162720"/>
                    <a:pt x="118603" y="102866"/>
                    <a:pt x="118603" y="102866"/>
                  </a:cubicBezTo>
                  <a:cubicBezTo>
                    <a:pt x="127637" y="94280"/>
                    <a:pt x="136671" y="90730"/>
                    <a:pt x="144130" y="90730"/>
                  </a:cubicBezTo>
                  <a:cubicBezTo>
                    <a:pt x="158303" y="90730"/>
                    <a:pt x="168083" y="103609"/>
                    <a:pt x="168083" y="116158"/>
                  </a:cubicBezTo>
                  <a:cubicBezTo>
                    <a:pt x="168083" y="124414"/>
                    <a:pt x="165348" y="131018"/>
                    <a:pt x="157059" y="138448"/>
                  </a:cubicBezTo>
                  <a:lnTo>
                    <a:pt x="106834" y="183029"/>
                  </a:lnTo>
                  <a:lnTo>
                    <a:pt x="173221" y="260468"/>
                  </a:lnTo>
                  <a:cubicBezTo>
                    <a:pt x="178277" y="266329"/>
                    <a:pt x="180266" y="273016"/>
                    <a:pt x="180266" y="279208"/>
                  </a:cubicBezTo>
                  <a:cubicBezTo>
                    <a:pt x="180266" y="294069"/>
                    <a:pt x="168497" y="305792"/>
                    <a:pt x="153496" y="305792"/>
                  </a:cubicBezTo>
                  <a:cubicBezTo>
                    <a:pt x="143301" y="305792"/>
                    <a:pt x="135428" y="299517"/>
                    <a:pt x="126394" y="288620"/>
                  </a:cubicBezTo>
                  <a:lnTo>
                    <a:pt x="57271" y="203751"/>
                  </a:lnTo>
                  <a:lnTo>
                    <a:pt x="56525" y="203751"/>
                  </a:lnTo>
                  <a:lnTo>
                    <a:pt x="56525" y="272191"/>
                  </a:lnTo>
                  <a:cubicBezTo>
                    <a:pt x="56525" y="290932"/>
                    <a:pt x="44756" y="303480"/>
                    <a:pt x="28262" y="303480"/>
                  </a:cubicBezTo>
                  <a:cubicBezTo>
                    <a:pt x="11769" y="303480"/>
                    <a:pt x="0" y="290932"/>
                    <a:pt x="0" y="272191"/>
                  </a:cubicBezTo>
                  <a:lnTo>
                    <a:pt x="0" y="31207"/>
                  </a:lnTo>
                  <a:close/>
                </a:path>
              </a:pathLst>
            </a:custGeom>
            <a:grpFill/>
            <a:ln w="0"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AC8E7B42-3D8A-9F42-1A7F-0AD28AF35B3D}"/>
                </a:ext>
              </a:extLst>
            </p:cNvPr>
            <p:cNvSpPr/>
            <p:nvPr/>
          </p:nvSpPr>
          <p:spPr>
            <a:xfrm>
              <a:off x="21078718" y="11851263"/>
              <a:ext cx="2580417" cy="900450"/>
            </a:xfrm>
            <a:custGeom>
              <a:avLst/>
              <a:gdLst>
                <a:gd name="connsiteX0" fmla="*/ 110729 w 2580417"/>
                <a:gd name="connsiteY0" fmla="*/ 79007 h 900450"/>
                <a:gd name="connsiteX1" fmla="*/ 44424 w 2580417"/>
                <a:gd name="connsiteY1" fmla="*/ 79007 h 900450"/>
                <a:gd name="connsiteX2" fmla="*/ 0 w 2580417"/>
                <a:gd name="connsiteY2" fmla="*/ 39462 h 900450"/>
                <a:gd name="connsiteX3" fmla="*/ 44424 w 2580417"/>
                <a:gd name="connsiteY3" fmla="*/ 0 h 900450"/>
                <a:gd name="connsiteX4" fmla="*/ 262650 w 2580417"/>
                <a:gd name="connsiteY4" fmla="*/ 0 h 900450"/>
                <a:gd name="connsiteX5" fmla="*/ 307074 w 2580417"/>
                <a:gd name="connsiteY5" fmla="*/ 39462 h 900450"/>
                <a:gd name="connsiteX6" fmla="*/ 262650 w 2580417"/>
                <a:gd name="connsiteY6" fmla="*/ 78925 h 900450"/>
                <a:gd name="connsiteX7" fmla="*/ 196345 w 2580417"/>
                <a:gd name="connsiteY7" fmla="*/ 78925 h 900450"/>
                <a:gd name="connsiteX8" fmla="*/ 196345 w 2580417"/>
                <a:gd name="connsiteY8" fmla="*/ 332623 h 900450"/>
                <a:gd name="connsiteX9" fmla="*/ 153496 w 2580417"/>
                <a:gd name="connsiteY9" fmla="*/ 377864 h 900450"/>
                <a:gd name="connsiteX10" fmla="*/ 110729 w 2580417"/>
                <a:gd name="connsiteY10" fmla="*/ 332623 h 900450"/>
                <a:gd name="connsiteX11" fmla="*/ 110729 w 2580417"/>
                <a:gd name="connsiteY11" fmla="*/ 79007 h 900450"/>
                <a:gd name="connsiteX12" fmla="*/ 505326 w 2580417"/>
                <a:gd name="connsiteY12" fmla="*/ 234793 h 900450"/>
                <a:gd name="connsiteX13" fmla="*/ 366334 w 2580417"/>
                <a:gd name="connsiteY13" fmla="*/ 383230 h 900450"/>
                <a:gd name="connsiteX14" fmla="*/ 227343 w 2580417"/>
                <a:gd name="connsiteY14" fmla="*/ 234793 h 900450"/>
                <a:gd name="connsiteX15" fmla="*/ 366334 w 2580417"/>
                <a:gd name="connsiteY15" fmla="*/ 86355 h 900450"/>
                <a:gd name="connsiteX16" fmla="*/ 505326 w 2580417"/>
                <a:gd name="connsiteY16" fmla="*/ 234793 h 900450"/>
                <a:gd name="connsiteX17" fmla="*/ 309809 w 2580417"/>
                <a:gd name="connsiteY17" fmla="*/ 234793 h 900450"/>
                <a:gd name="connsiteX18" fmla="*/ 366417 w 2580417"/>
                <a:gd name="connsiteY18" fmla="*/ 304306 h 900450"/>
                <a:gd name="connsiteX19" fmla="*/ 422942 w 2580417"/>
                <a:gd name="connsiteY19" fmla="*/ 234793 h 900450"/>
                <a:gd name="connsiteX20" fmla="*/ 366417 w 2580417"/>
                <a:gd name="connsiteY20" fmla="*/ 165279 h 900450"/>
                <a:gd name="connsiteX21" fmla="*/ 309809 w 2580417"/>
                <a:gd name="connsiteY21" fmla="*/ 234793 h 900450"/>
                <a:gd name="connsiteX22" fmla="*/ 523974 w 2580417"/>
                <a:gd name="connsiteY22" fmla="*/ 134238 h 900450"/>
                <a:gd name="connsiteX23" fmla="*/ 565166 w 2580417"/>
                <a:gd name="connsiteY23" fmla="*/ 91638 h 900450"/>
                <a:gd name="connsiteX24" fmla="*/ 606358 w 2580417"/>
                <a:gd name="connsiteY24" fmla="*/ 117974 h 900450"/>
                <a:gd name="connsiteX25" fmla="*/ 677221 w 2580417"/>
                <a:gd name="connsiteY25" fmla="*/ 86355 h 900450"/>
                <a:gd name="connsiteX26" fmla="*/ 753803 w 2580417"/>
                <a:gd name="connsiteY26" fmla="*/ 120038 h 900450"/>
                <a:gd name="connsiteX27" fmla="*/ 833617 w 2580417"/>
                <a:gd name="connsiteY27" fmla="*/ 86355 h 900450"/>
                <a:gd name="connsiteX28" fmla="*/ 936141 w 2580417"/>
                <a:gd name="connsiteY28" fmla="*/ 183194 h 900450"/>
                <a:gd name="connsiteX29" fmla="*/ 936141 w 2580417"/>
                <a:gd name="connsiteY29" fmla="*/ 335347 h 900450"/>
                <a:gd name="connsiteX30" fmla="*/ 894949 w 2580417"/>
                <a:gd name="connsiteY30" fmla="*/ 377947 h 900450"/>
                <a:gd name="connsiteX31" fmla="*/ 853758 w 2580417"/>
                <a:gd name="connsiteY31" fmla="*/ 335347 h 900450"/>
                <a:gd name="connsiteX32" fmla="*/ 853758 w 2580417"/>
                <a:gd name="connsiteY32" fmla="*/ 205320 h 900450"/>
                <a:gd name="connsiteX33" fmla="*/ 812566 w 2580417"/>
                <a:gd name="connsiteY33" fmla="*/ 155868 h 900450"/>
                <a:gd name="connsiteX34" fmla="*/ 771374 w 2580417"/>
                <a:gd name="connsiteY34" fmla="*/ 205320 h 900450"/>
                <a:gd name="connsiteX35" fmla="*/ 771374 w 2580417"/>
                <a:gd name="connsiteY35" fmla="*/ 335347 h 900450"/>
                <a:gd name="connsiteX36" fmla="*/ 730099 w 2580417"/>
                <a:gd name="connsiteY36" fmla="*/ 377947 h 900450"/>
                <a:gd name="connsiteX37" fmla="*/ 688907 w 2580417"/>
                <a:gd name="connsiteY37" fmla="*/ 335347 h 900450"/>
                <a:gd name="connsiteX38" fmla="*/ 688907 w 2580417"/>
                <a:gd name="connsiteY38" fmla="*/ 205320 h 900450"/>
                <a:gd name="connsiteX39" fmla="*/ 647715 w 2580417"/>
                <a:gd name="connsiteY39" fmla="*/ 155868 h 900450"/>
                <a:gd name="connsiteX40" fmla="*/ 606523 w 2580417"/>
                <a:gd name="connsiteY40" fmla="*/ 205320 h 900450"/>
                <a:gd name="connsiteX41" fmla="*/ 606523 w 2580417"/>
                <a:gd name="connsiteY41" fmla="*/ 335347 h 900450"/>
                <a:gd name="connsiteX42" fmla="*/ 565332 w 2580417"/>
                <a:gd name="connsiteY42" fmla="*/ 377947 h 900450"/>
                <a:gd name="connsiteX43" fmla="*/ 524140 w 2580417"/>
                <a:gd name="connsiteY43" fmla="*/ 335347 h 900450"/>
                <a:gd name="connsiteX44" fmla="*/ 524140 w 2580417"/>
                <a:gd name="connsiteY44" fmla="*/ 134238 h 900450"/>
                <a:gd name="connsiteX45" fmla="*/ 1232358 w 2580417"/>
                <a:gd name="connsiteY45" fmla="*/ 234793 h 900450"/>
                <a:gd name="connsiteX46" fmla="*/ 1093367 w 2580417"/>
                <a:gd name="connsiteY46" fmla="*/ 383230 h 900450"/>
                <a:gd name="connsiteX47" fmla="*/ 954375 w 2580417"/>
                <a:gd name="connsiteY47" fmla="*/ 234793 h 900450"/>
                <a:gd name="connsiteX48" fmla="*/ 1093367 w 2580417"/>
                <a:gd name="connsiteY48" fmla="*/ 86355 h 900450"/>
                <a:gd name="connsiteX49" fmla="*/ 1232358 w 2580417"/>
                <a:gd name="connsiteY49" fmla="*/ 234793 h 900450"/>
                <a:gd name="connsiteX50" fmla="*/ 1036842 w 2580417"/>
                <a:gd name="connsiteY50" fmla="*/ 234793 h 900450"/>
                <a:gd name="connsiteX51" fmla="*/ 1093367 w 2580417"/>
                <a:gd name="connsiteY51" fmla="*/ 304306 h 900450"/>
                <a:gd name="connsiteX52" fmla="*/ 1149892 w 2580417"/>
                <a:gd name="connsiteY52" fmla="*/ 234793 h 900450"/>
                <a:gd name="connsiteX53" fmla="*/ 1093367 w 2580417"/>
                <a:gd name="connsiteY53" fmla="*/ 165279 h 900450"/>
                <a:gd name="connsiteX54" fmla="*/ 1036842 w 2580417"/>
                <a:gd name="connsiteY54" fmla="*/ 234793 h 900450"/>
                <a:gd name="connsiteX55" fmla="*/ 1251006 w 2580417"/>
                <a:gd name="connsiteY55" fmla="*/ 134238 h 900450"/>
                <a:gd name="connsiteX56" fmla="*/ 1292198 w 2580417"/>
                <a:gd name="connsiteY56" fmla="*/ 91638 h 900450"/>
                <a:gd name="connsiteX57" fmla="*/ 1333390 w 2580417"/>
                <a:gd name="connsiteY57" fmla="*/ 117974 h 900450"/>
                <a:gd name="connsiteX58" fmla="*/ 1390495 w 2580417"/>
                <a:gd name="connsiteY58" fmla="*/ 86355 h 900450"/>
                <a:gd name="connsiteX59" fmla="*/ 1432764 w 2580417"/>
                <a:gd name="connsiteY59" fmla="*/ 129037 h 900450"/>
                <a:gd name="connsiteX60" fmla="*/ 1380964 w 2580417"/>
                <a:gd name="connsiteY60" fmla="*/ 173205 h 900450"/>
                <a:gd name="connsiteX61" fmla="*/ 1333390 w 2580417"/>
                <a:gd name="connsiteY61" fmla="*/ 235370 h 900450"/>
                <a:gd name="connsiteX62" fmla="*/ 1333390 w 2580417"/>
                <a:gd name="connsiteY62" fmla="*/ 335347 h 900450"/>
                <a:gd name="connsiteX63" fmla="*/ 1292198 w 2580417"/>
                <a:gd name="connsiteY63" fmla="*/ 377947 h 900450"/>
                <a:gd name="connsiteX64" fmla="*/ 1251006 w 2580417"/>
                <a:gd name="connsiteY64" fmla="*/ 335347 h 900450"/>
                <a:gd name="connsiteX65" fmla="*/ 1251006 w 2580417"/>
                <a:gd name="connsiteY65" fmla="*/ 134238 h 900450"/>
                <a:gd name="connsiteX66" fmla="*/ 1442876 w 2580417"/>
                <a:gd name="connsiteY66" fmla="*/ 134238 h 900450"/>
                <a:gd name="connsiteX67" fmla="*/ 1484068 w 2580417"/>
                <a:gd name="connsiteY67" fmla="*/ 91638 h 900450"/>
                <a:gd name="connsiteX68" fmla="*/ 1525342 w 2580417"/>
                <a:gd name="connsiteY68" fmla="*/ 117974 h 900450"/>
                <a:gd name="connsiteX69" fmla="*/ 1582447 w 2580417"/>
                <a:gd name="connsiteY69" fmla="*/ 86355 h 900450"/>
                <a:gd name="connsiteX70" fmla="*/ 1624717 w 2580417"/>
                <a:gd name="connsiteY70" fmla="*/ 129037 h 900450"/>
                <a:gd name="connsiteX71" fmla="*/ 1572916 w 2580417"/>
                <a:gd name="connsiteY71" fmla="*/ 173205 h 900450"/>
                <a:gd name="connsiteX72" fmla="*/ 1525342 w 2580417"/>
                <a:gd name="connsiteY72" fmla="*/ 235370 h 900450"/>
                <a:gd name="connsiteX73" fmla="*/ 1525342 w 2580417"/>
                <a:gd name="connsiteY73" fmla="*/ 335347 h 900450"/>
                <a:gd name="connsiteX74" fmla="*/ 1484068 w 2580417"/>
                <a:gd name="connsiteY74" fmla="*/ 377947 h 900450"/>
                <a:gd name="connsiteX75" fmla="*/ 1442876 w 2580417"/>
                <a:gd name="connsiteY75" fmla="*/ 335347 h 900450"/>
                <a:gd name="connsiteX76" fmla="*/ 1442876 w 2580417"/>
                <a:gd name="connsiteY76" fmla="*/ 134238 h 900450"/>
                <a:gd name="connsiteX77" fmla="*/ 1889522 w 2580417"/>
                <a:gd name="connsiteY77" fmla="*/ 234793 h 900450"/>
                <a:gd name="connsiteX78" fmla="*/ 1750530 w 2580417"/>
                <a:gd name="connsiteY78" fmla="*/ 383230 h 900450"/>
                <a:gd name="connsiteX79" fmla="*/ 1611539 w 2580417"/>
                <a:gd name="connsiteY79" fmla="*/ 234793 h 900450"/>
                <a:gd name="connsiteX80" fmla="*/ 1750530 w 2580417"/>
                <a:gd name="connsiteY80" fmla="*/ 86355 h 900450"/>
                <a:gd name="connsiteX81" fmla="*/ 1889522 w 2580417"/>
                <a:gd name="connsiteY81" fmla="*/ 234793 h 900450"/>
                <a:gd name="connsiteX82" fmla="*/ 1693923 w 2580417"/>
                <a:gd name="connsiteY82" fmla="*/ 234793 h 900450"/>
                <a:gd name="connsiteX83" fmla="*/ 1750530 w 2580417"/>
                <a:gd name="connsiteY83" fmla="*/ 304306 h 900450"/>
                <a:gd name="connsiteX84" fmla="*/ 1807055 w 2580417"/>
                <a:gd name="connsiteY84" fmla="*/ 234793 h 900450"/>
                <a:gd name="connsiteX85" fmla="*/ 1750530 w 2580417"/>
                <a:gd name="connsiteY85" fmla="*/ 165279 h 900450"/>
                <a:gd name="connsiteX86" fmla="*/ 1693923 w 2580417"/>
                <a:gd name="connsiteY86" fmla="*/ 234793 h 900450"/>
                <a:gd name="connsiteX87" fmla="*/ 1898639 w 2580417"/>
                <a:gd name="connsiteY87" fmla="*/ 176837 h 900450"/>
                <a:gd name="connsiteX88" fmla="*/ 1885958 w 2580417"/>
                <a:gd name="connsiteY88" fmla="*/ 131018 h 900450"/>
                <a:gd name="connsiteX89" fmla="*/ 1927730 w 2580417"/>
                <a:gd name="connsiteY89" fmla="*/ 91556 h 900450"/>
                <a:gd name="connsiteX90" fmla="*/ 1966850 w 2580417"/>
                <a:gd name="connsiteY90" fmla="*/ 120533 h 900450"/>
                <a:gd name="connsiteX91" fmla="*/ 2007047 w 2580417"/>
                <a:gd name="connsiteY91" fmla="*/ 253698 h 900450"/>
                <a:gd name="connsiteX92" fmla="*/ 2008124 w 2580417"/>
                <a:gd name="connsiteY92" fmla="*/ 253698 h 900450"/>
                <a:gd name="connsiteX93" fmla="*/ 2045089 w 2580417"/>
                <a:gd name="connsiteY93" fmla="*/ 138448 h 900450"/>
                <a:gd name="connsiteX94" fmla="*/ 2089514 w 2580417"/>
                <a:gd name="connsiteY94" fmla="*/ 91638 h 900450"/>
                <a:gd name="connsiteX95" fmla="*/ 2133938 w 2580417"/>
                <a:gd name="connsiteY95" fmla="*/ 138448 h 900450"/>
                <a:gd name="connsiteX96" fmla="*/ 2170903 w 2580417"/>
                <a:gd name="connsiteY96" fmla="*/ 253698 h 900450"/>
                <a:gd name="connsiteX97" fmla="*/ 2171980 w 2580417"/>
                <a:gd name="connsiteY97" fmla="*/ 253698 h 900450"/>
                <a:gd name="connsiteX98" fmla="*/ 2212178 w 2580417"/>
                <a:gd name="connsiteY98" fmla="*/ 120533 h 900450"/>
                <a:gd name="connsiteX99" fmla="*/ 2251298 w 2580417"/>
                <a:gd name="connsiteY99" fmla="*/ 91556 h 900450"/>
                <a:gd name="connsiteX100" fmla="*/ 2293070 w 2580417"/>
                <a:gd name="connsiteY100" fmla="*/ 131018 h 900450"/>
                <a:gd name="connsiteX101" fmla="*/ 2280389 w 2580417"/>
                <a:gd name="connsiteY101" fmla="*/ 176837 h 900450"/>
                <a:gd name="connsiteX102" fmla="*/ 2222786 w 2580417"/>
                <a:gd name="connsiteY102" fmla="*/ 337411 h 900450"/>
                <a:gd name="connsiteX103" fmla="*/ 2171566 w 2580417"/>
                <a:gd name="connsiteY103" fmla="*/ 377947 h 900450"/>
                <a:gd name="connsiteX104" fmla="*/ 2122417 w 2580417"/>
                <a:gd name="connsiteY104" fmla="*/ 334769 h 900450"/>
                <a:gd name="connsiteX105" fmla="*/ 2090177 w 2580417"/>
                <a:gd name="connsiteY105" fmla="*/ 237847 h 900450"/>
                <a:gd name="connsiteX106" fmla="*/ 2089016 w 2580417"/>
                <a:gd name="connsiteY106" fmla="*/ 237847 h 900450"/>
                <a:gd name="connsiteX107" fmla="*/ 2056776 w 2580417"/>
                <a:gd name="connsiteY107" fmla="*/ 334769 h 900450"/>
                <a:gd name="connsiteX108" fmla="*/ 2007627 w 2580417"/>
                <a:gd name="connsiteY108" fmla="*/ 377947 h 900450"/>
                <a:gd name="connsiteX109" fmla="*/ 1956324 w 2580417"/>
                <a:gd name="connsiteY109" fmla="*/ 337411 h 900450"/>
                <a:gd name="connsiteX110" fmla="*/ 1898722 w 2580417"/>
                <a:gd name="connsiteY110" fmla="*/ 176837 h 900450"/>
                <a:gd name="connsiteX111" fmla="*/ 2331112 w 2580417"/>
                <a:gd name="connsiteY111" fmla="*/ 155785 h 900450"/>
                <a:gd name="connsiteX112" fmla="*/ 2313458 w 2580417"/>
                <a:gd name="connsiteY112" fmla="*/ 148851 h 900450"/>
                <a:gd name="connsiteX113" fmla="*/ 2306496 w 2580417"/>
                <a:gd name="connsiteY113" fmla="*/ 131926 h 900450"/>
                <a:gd name="connsiteX114" fmla="*/ 2320586 w 2580417"/>
                <a:gd name="connsiteY114" fmla="*/ 109223 h 900450"/>
                <a:gd name="connsiteX115" fmla="*/ 2336748 w 2580417"/>
                <a:gd name="connsiteY115" fmla="*/ 96014 h 900450"/>
                <a:gd name="connsiteX116" fmla="*/ 2341058 w 2580417"/>
                <a:gd name="connsiteY116" fmla="*/ 87593 h 900450"/>
                <a:gd name="connsiteX117" fmla="*/ 2318514 w 2580417"/>
                <a:gd name="connsiteY117" fmla="*/ 75292 h 900450"/>
                <a:gd name="connsiteX118" fmla="*/ 2305585 w 2580417"/>
                <a:gd name="connsiteY118" fmla="*/ 44746 h 900450"/>
                <a:gd name="connsiteX119" fmla="*/ 2318680 w 2580417"/>
                <a:gd name="connsiteY119" fmla="*/ 14200 h 900450"/>
                <a:gd name="connsiteX120" fmla="*/ 2350340 w 2580417"/>
                <a:gd name="connsiteY120" fmla="*/ 2064 h 900450"/>
                <a:gd name="connsiteX121" fmla="*/ 2374707 w 2580417"/>
                <a:gd name="connsiteY121" fmla="*/ 9494 h 900450"/>
                <a:gd name="connsiteX122" fmla="*/ 2392029 w 2580417"/>
                <a:gd name="connsiteY122" fmla="*/ 30794 h 900450"/>
                <a:gd name="connsiteX123" fmla="*/ 2397748 w 2580417"/>
                <a:gd name="connsiteY123" fmla="*/ 62331 h 900450"/>
                <a:gd name="connsiteX124" fmla="*/ 2387305 w 2580417"/>
                <a:gd name="connsiteY124" fmla="*/ 108232 h 900450"/>
                <a:gd name="connsiteX125" fmla="*/ 2361695 w 2580417"/>
                <a:gd name="connsiteY125" fmla="*/ 142246 h 900450"/>
                <a:gd name="connsiteX126" fmla="*/ 2331112 w 2580417"/>
                <a:gd name="connsiteY126" fmla="*/ 155703 h 900450"/>
                <a:gd name="connsiteX127" fmla="*/ 2398577 w 2580417"/>
                <a:gd name="connsiteY127" fmla="*/ 286721 h 900450"/>
                <a:gd name="connsiteX128" fmla="*/ 2477811 w 2580417"/>
                <a:gd name="connsiteY128" fmla="*/ 310415 h 900450"/>
                <a:gd name="connsiteX129" fmla="*/ 2501101 w 2580417"/>
                <a:gd name="connsiteY129" fmla="*/ 294069 h 900450"/>
                <a:gd name="connsiteX130" fmla="*/ 2437117 w 2580417"/>
                <a:gd name="connsiteY130" fmla="*/ 256670 h 900450"/>
                <a:gd name="connsiteX131" fmla="*/ 2372138 w 2580417"/>
                <a:gd name="connsiteY131" fmla="*/ 179314 h 900450"/>
                <a:gd name="connsiteX132" fmla="*/ 2478392 w 2580417"/>
                <a:gd name="connsiteY132" fmla="*/ 86107 h 900450"/>
                <a:gd name="connsiteX133" fmla="*/ 2573539 w 2580417"/>
                <a:gd name="connsiteY133" fmla="*/ 144558 h 900450"/>
                <a:gd name="connsiteX134" fmla="*/ 2539143 w 2580417"/>
                <a:gd name="connsiteY134" fmla="*/ 179314 h 900450"/>
                <a:gd name="connsiteX135" fmla="*/ 2473087 w 2580417"/>
                <a:gd name="connsiteY135" fmla="*/ 158757 h 900450"/>
                <a:gd name="connsiteX136" fmla="*/ 2451455 w 2580417"/>
                <a:gd name="connsiteY136" fmla="*/ 176094 h 900450"/>
                <a:gd name="connsiteX137" fmla="*/ 2580418 w 2580417"/>
                <a:gd name="connsiteY137" fmla="*/ 290849 h 900450"/>
                <a:gd name="connsiteX138" fmla="*/ 2474745 w 2580417"/>
                <a:gd name="connsiteY138" fmla="*/ 382983 h 900450"/>
                <a:gd name="connsiteX139" fmla="*/ 2364844 w 2580417"/>
                <a:gd name="connsiteY139" fmla="*/ 326101 h 900450"/>
                <a:gd name="connsiteX140" fmla="*/ 2398660 w 2580417"/>
                <a:gd name="connsiteY140" fmla="*/ 286638 h 900450"/>
                <a:gd name="connsiteX141" fmla="*/ 51552 w 2580417"/>
                <a:gd name="connsiteY141" fmla="*/ 451340 h 900450"/>
                <a:gd name="connsiteX142" fmla="*/ 94401 w 2580417"/>
                <a:gd name="connsiteY142" fmla="*/ 408741 h 900450"/>
                <a:gd name="connsiteX143" fmla="*/ 289255 w 2580417"/>
                <a:gd name="connsiteY143" fmla="*/ 408741 h 900450"/>
                <a:gd name="connsiteX144" fmla="*/ 332104 w 2580417"/>
                <a:gd name="connsiteY144" fmla="*/ 448203 h 900450"/>
                <a:gd name="connsiteX145" fmla="*/ 289255 w 2580417"/>
                <a:gd name="connsiteY145" fmla="*/ 487665 h 900450"/>
                <a:gd name="connsiteX146" fmla="*/ 137251 w 2580417"/>
                <a:gd name="connsiteY146" fmla="*/ 487665 h 900450"/>
                <a:gd name="connsiteX147" fmla="*/ 137251 w 2580417"/>
                <a:gd name="connsiteY147" fmla="*/ 555527 h 900450"/>
                <a:gd name="connsiteX148" fmla="*/ 281878 w 2580417"/>
                <a:gd name="connsiteY148" fmla="*/ 555527 h 900450"/>
                <a:gd name="connsiteX149" fmla="*/ 324645 w 2580417"/>
                <a:gd name="connsiteY149" fmla="*/ 594990 h 900450"/>
                <a:gd name="connsiteX150" fmla="*/ 281878 w 2580417"/>
                <a:gd name="connsiteY150" fmla="*/ 634534 h 900450"/>
                <a:gd name="connsiteX151" fmla="*/ 137251 w 2580417"/>
                <a:gd name="connsiteY151" fmla="*/ 634534 h 900450"/>
                <a:gd name="connsiteX152" fmla="*/ 137251 w 2580417"/>
                <a:gd name="connsiteY152" fmla="*/ 704460 h 900450"/>
                <a:gd name="connsiteX153" fmla="*/ 292487 w 2580417"/>
                <a:gd name="connsiteY153" fmla="*/ 704460 h 900450"/>
                <a:gd name="connsiteX154" fmla="*/ 335254 w 2580417"/>
                <a:gd name="connsiteY154" fmla="*/ 744005 h 900450"/>
                <a:gd name="connsiteX155" fmla="*/ 292487 w 2580417"/>
                <a:gd name="connsiteY155" fmla="*/ 783468 h 900450"/>
                <a:gd name="connsiteX156" fmla="*/ 94319 w 2580417"/>
                <a:gd name="connsiteY156" fmla="*/ 783468 h 900450"/>
                <a:gd name="connsiteX157" fmla="*/ 51469 w 2580417"/>
                <a:gd name="connsiteY157" fmla="*/ 740868 h 900450"/>
                <a:gd name="connsiteX158" fmla="*/ 51469 w 2580417"/>
                <a:gd name="connsiteY158" fmla="*/ 451257 h 900450"/>
                <a:gd name="connsiteX159" fmla="*/ 348266 w 2580417"/>
                <a:gd name="connsiteY159" fmla="*/ 542978 h 900450"/>
                <a:gd name="connsiteX160" fmla="*/ 389541 w 2580417"/>
                <a:gd name="connsiteY160" fmla="*/ 500296 h 900450"/>
                <a:gd name="connsiteX161" fmla="*/ 430733 w 2580417"/>
                <a:gd name="connsiteY161" fmla="*/ 526632 h 900450"/>
                <a:gd name="connsiteX162" fmla="*/ 506154 w 2580417"/>
                <a:gd name="connsiteY162" fmla="*/ 495013 h 900450"/>
                <a:gd name="connsiteX163" fmla="*/ 608678 w 2580417"/>
                <a:gd name="connsiteY163" fmla="*/ 591852 h 900450"/>
                <a:gd name="connsiteX164" fmla="*/ 608678 w 2580417"/>
                <a:gd name="connsiteY164" fmla="*/ 744005 h 900450"/>
                <a:gd name="connsiteX165" fmla="*/ 567486 w 2580417"/>
                <a:gd name="connsiteY165" fmla="*/ 786605 h 900450"/>
                <a:gd name="connsiteX166" fmla="*/ 526295 w 2580417"/>
                <a:gd name="connsiteY166" fmla="*/ 744005 h 900450"/>
                <a:gd name="connsiteX167" fmla="*/ 526295 w 2580417"/>
                <a:gd name="connsiteY167" fmla="*/ 613978 h 900450"/>
                <a:gd name="connsiteX168" fmla="*/ 480876 w 2580417"/>
                <a:gd name="connsiteY168" fmla="*/ 564526 h 900450"/>
                <a:gd name="connsiteX169" fmla="*/ 430898 w 2580417"/>
                <a:gd name="connsiteY169" fmla="*/ 613978 h 900450"/>
                <a:gd name="connsiteX170" fmla="*/ 430898 w 2580417"/>
                <a:gd name="connsiteY170" fmla="*/ 744005 h 900450"/>
                <a:gd name="connsiteX171" fmla="*/ 389707 w 2580417"/>
                <a:gd name="connsiteY171" fmla="*/ 786605 h 900450"/>
                <a:gd name="connsiteX172" fmla="*/ 348432 w 2580417"/>
                <a:gd name="connsiteY172" fmla="*/ 744005 h 900450"/>
                <a:gd name="connsiteX173" fmla="*/ 348432 w 2580417"/>
                <a:gd name="connsiteY173" fmla="*/ 542896 h 900450"/>
                <a:gd name="connsiteX174" fmla="*/ 899674 w 2580417"/>
                <a:gd name="connsiteY174" fmla="*/ 756224 h 900450"/>
                <a:gd name="connsiteX175" fmla="*/ 750073 w 2580417"/>
                <a:gd name="connsiteY175" fmla="*/ 900451 h 900450"/>
                <a:gd name="connsiteX176" fmla="*/ 626912 w 2580417"/>
                <a:gd name="connsiteY176" fmla="*/ 839359 h 900450"/>
                <a:gd name="connsiteX177" fmla="*/ 661308 w 2580417"/>
                <a:gd name="connsiteY177" fmla="*/ 803529 h 900450"/>
                <a:gd name="connsiteX178" fmla="*/ 748499 w 2580417"/>
                <a:gd name="connsiteY178" fmla="*/ 827718 h 900450"/>
                <a:gd name="connsiteX179" fmla="*/ 817207 w 2580417"/>
                <a:gd name="connsiteY179" fmla="*/ 755068 h 900450"/>
                <a:gd name="connsiteX180" fmla="*/ 816130 w 2580417"/>
                <a:gd name="connsiteY180" fmla="*/ 755068 h 900450"/>
                <a:gd name="connsiteX181" fmla="*/ 741039 w 2580417"/>
                <a:gd name="connsiteY181" fmla="*/ 786605 h 900450"/>
                <a:gd name="connsiteX182" fmla="*/ 621608 w 2580417"/>
                <a:gd name="connsiteY182" fmla="*/ 643368 h 900450"/>
                <a:gd name="connsiteX183" fmla="*/ 748996 w 2580417"/>
                <a:gd name="connsiteY183" fmla="*/ 494930 h 900450"/>
                <a:gd name="connsiteX184" fmla="*/ 819776 w 2580417"/>
                <a:gd name="connsiteY184" fmla="*/ 526550 h 900450"/>
                <a:gd name="connsiteX185" fmla="*/ 858399 w 2580417"/>
                <a:gd name="connsiteY185" fmla="*/ 500214 h 900450"/>
                <a:gd name="connsiteX186" fmla="*/ 899591 w 2580417"/>
                <a:gd name="connsiteY186" fmla="*/ 542896 h 900450"/>
                <a:gd name="connsiteX187" fmla="*/ 899591 w 2580417"/>
                <a:gd name="connsiteY187" fmla="*/ 756141 h 900450"/>
                <a:gd name="connsiteX188" fmla="*/ 760682 w 2580417"/>
                <a:gd name="connsiteY188" fmla="*/ 574103 h 900450"/>
                <a:gd name="connsiteX189" fmla="*/ 704074 w 2580417"/>
                <a:gd name="connsiteY189" fmla="*/ 643533 h 900450"/>
                <a:gd name="connsiteX190" fmla="*/ 760682 w 2580417"/>
                <a:gd name="connsiteY190" fmla="*/ 714120 h 900450"/>
                <a:gd name="connsiteX191" fmla="*/ 817207 w 2580417"/>
                <a:gd name="connsiteY191" fmla="*/ 643533 h 900450"/>
                <a:gd name="connsiteX192" fmla="*/ 760682 w 2580417"/>
                <a:gd name="connsiteY192" fmla="*/ 574103 h 900450"/>
                <a:gd name="connsiteX193" fmla="*/ 915255 w 2580417"/>
                <a:gd name="connsiteY193" fmla="*/ 427233 h 900450"/>
                <a:gd name="connsiteX194" fmla="*/ 962580 w 2580417"/>
                <a:gd name="connsiteY194" fmla="*/ 474373 h 900450"/>
                <a:gd name="connsiteX195" fmla="*/ 1009905 w 2580417"/>
                <a:gd name="connsiteY195" fmla="*/ 427233 h 900450"/>
                <a:gd name="connsiteX196" fmla="*/ 962580 w 2580417"/>
                <a:gd name="connsiteY196" fmla="*/ 380011 h 900450"/>
                <a:gd name="connsiteX197" fmla="*/ 915255 w 2580417"/>
                <a:gd name="connsiteY197" fmla="*/ 427233 h 900450"/>
                <a:gd name="connsiteX198" fmla="*/ 921388 w 2580417"/>
                <a:gd name="connsiteY198" fmla="*/ 744170 h 900450"/>
                <a:gd name="connsiteX199" fmla="*/ 962580 w 2580417"/>
                <a:gd name="connsiteY199" fmla="*/ 786770 h 900450"/>
                <a:gd name="connsiteX200" fmla="*/ 1003772 w 2580417"/>
                <a:gd name="connsiteY200" fmla="*/ 744170 h 900450"/>
                <a:gd name="connsiteX201" fmla="*/ 1003772 w 2580417"/>
                <a:gd name="connsiteY201" fmla="*/ 543061 h 900450"/>
                <a:gd name="connsiteX202" fmla="*/ 962580 w 2580417"/>
                <a:gd name="connsiteY202" fmla="*/ 500379 h 900450"/>
                <a:gd name="connsiteX203" fmla="*/ 921388 w 2580417"/>
                <a:gd name="connsiteY203" fmla="*/ 543061 h 900450"/>
                <a:gd name="connsiteX204" fmla="*/ 921388 w 2580417"/>
                <a:gd name="connsiteY204" fmla="*/ 744170 h 900450"/>
                <a:gd name="connsiteX205" fmla="*/ 1692514 w 2580417"/>
                <a:gd name="connsiteY205" fmla="*/ 670447 h 900450"/>
                <a:gd name="connsiteX206" fmla="*/ 1763128 w 2580417"/>
                <a:gd name="connsiteY206" fmla="*/ 716266 h 900450"/>
                <a:gd name="connsiteX207" fmla="*/ 1852225 w 2580417"/>
                <a:gd name="connsiteY207" fmla="*/ 690426 h 900450"/>
                <a:gd name="connsiteX208" fmla="*/ 1886621 w 2580417"/>
                <a:gd name="connsiteY208" fmla="*/ 725678 h 900450"/>
                <a:gd name="connsiteX209" fmla="*/ 1752602 w 2580417"/>
                <a:gd name="connsiteY209" fmla="*/ 792053 h 900450"/>
                <a:gd name="connsiteX210" fmla="*/ 1603748 w 2580417"/>
                <a:gd name="connsiteY210" fmla="*/ 643533 h 900450"/>
                <a:gd name="connsiteX211" fmla="*/ 1752602 w 2580417"/>
                <a:gd name="connsiteY211" fmla="*/ 495095 h 900450"/>
                <a:gd name="connsiteX212" fmla="*/ 1890848 w 2580417"/>
                <a:gd name="connsiteY212" fmla="*/ 634617 h 900450"/>
                <a:gd name="connsiteX213" fmla="*/ 1850733 w 2580417"/>
                <a:gd name="connsiteY213" fmla="*/ 670364 h 900450"/>
                <a:gd name="connsiteX214" fmla="*/ 1692596 w 2580417"/>
                <a:gd name="connsiteY214" fmla="*/ 670364 h 900450"/>
                <a:gd name="connsiteX215" fmla="*/ 1808381 w 2580417"/>
                <a:gd name="connsiteY215" fmla="*/ 614143 h 900450"/>
                <a:gd name="connsiteX216" fmla="*/ 1750447 w 2580417"/>
                <a:gd name="connsiteY216" fmla="*/ 564691 h 900450"/>
                <a:gd name="connsiteX217" fmla="*/ 1692514 w 2580417"/>
                <a:gd name="connsiteY217" fmla="*/ 614143 h 900450"/>
                <a:gd name="connsiteX218" fmla="*/ 1808381 w 2580417"/>
                <a:gd name="connsiteY218" fmla="*/ 614143 h 900450"/>
                <a:gd name="connsiteX219" fmla="*/ 1394059 w 2580417"/>
                <a:gd name="connsiteY219" fmla="*/ 670447 h 900450"/>
                <a:gd name="connsiteX220" fmla="*/ 1464674 w 2580417"/>
                <a:gd name="connsiteY220" fmla="*/ 716266 h 900450"/>
                <a:gd name="connsiteX221" fmla="*/ 1553771 w 2580417"/>
                <a:gd name="connsiteY221" fmla="*/ 690426 h 900450"/>
                <a:gd name="connsiteX222" fmla="*/ 1588083 w 2580417"/>
                <a:gd name="connsiteY222" fmla="*/ 725678 h 900450"/>
                <a:gd name="connsiteX223" fmla="*/ 1454065 w 2580417"/>
                <a:gd name="connsiteY223" fmla="*/ 792053 h 900450"/>
                <a:gd name="connsiteX224" fmla="*/ 1305210 w 2580417"/>
                <a:gd name="connsiteY224" fmla="*/ 643533 h 900450"/>
                <a:gd name="connsiteX225" fmla="*/ 1454065 w 2580417"/>
                <a:gd name="connsiteY225" fmla="*/ 495095 h 900450"/>
                <a:gd name="connsiteX226" fmla="*/ 1592310 w 2580417"/>
                <a:gd name="connsiteY226" fmla="*/ 634617 h 900450"/>
                <a:gd name="connsiteX227" fmla="*/ 1552113 w 2580417"/>
                <a:gd name="connsiteY227" fmla="*/ 670364 h 900450"/>
                <a:gd name="connsiteX228" fmla="*/ 1393976 w 2580417"/>
                <a:gd name="connsiteY228" fmla="*/ 670364 h 900450"/>
                <a:gd name="connsiteX229" fmla="*/ 1509927 w 2580417"/>
                <a:gd name="connsiteY229" fmla="*/ 614143 h 900450"/>
                <a:gd name="connsiteX230" fmla="*/ 1451993 w 2580417"/>
                <a:gd name="connsiteY230" fmla="*/ 564691 h 900450"/>
                <a:gd name="connsiteX231" fmla="*/ 1394059 w 2580417"/>
                <a:gd name="connsiteY231" fmla="*/ 614143 h 900450"/>
                <a:gd name="connsiteX232" fmla="*/ 1509927 w 2580417"/>
                <a:gd name="connsiteY232" fmla="*/ 614143 h 900450"/>
                <a:gd name="connsiteX233" fmla="*/ 1906761 w 2580417"/>
                <a:gd name="connsiteY233" fmla="*/ 543061 h 900450"/>
                <a:gd name="connsiteX234" fmla="*/ 1947953 w 2580417"/>
                <a:gd name="connsiteY234" fmla="*/ 500379 h 900450"/>
                <a:gd name="connsiteX235" fmla="*/ 1989145 w 2580417"/>
                <a:gd name="connsiteY235" fmla="*/ 526715 h 900450"/>
                <a:gd name="connsiteX236" fmla="*/ 2046250 w 2580417"/>
                <a:gd name="connsiteY236" fmla="*/ 495095 h 900450"/>
                <a:gd name="connsiteX237" fmla="*/ 2088519 w 2580417"/>
                <a:gd name="connsiteY237" fmla="*/ 537777 h 900450"/>
                <a:gd name="connsiteX238" fmla="*/ 2036719 w 2580417"/>
                <a:gd name="connsiteY238" fmla="*/ 581945 h 900450"/>
                <a:gd name="connsiteX239" fmla="*/ 1989145 w 2580417"/>
                <a:gd name="connsiteY239" fmla="*/ 644111 h 900450"/>
                <a:gd name="connsiteX240" fmla="*/ 1989145 w 2580417"/>
                <a:gd name="connsiteY240" fmla="*/ 744170 h 900450"/>
                <a:gd name="connsiteX241" fmla="*/ 1947953 w 2580417"/>
                <a:gd name="connsiteY241" fmla="*/ 786770 h 900450"/>
                <a:gd name="connsiteX242" fmla="*/ 1906761 w 2580417"/>
                <a:gd name="connsiteY242" fmla="*/ 744170 h 900450"/>
                <a:gd name="connsiteX243" fmla="*/ 1906761 w 2580417"/>
                <a:gd name="connsiteY243" fmla="*/ 543061 h 900450"/>
                <a:gd name="connsiteX244" fmla="*/ 2113301 w 2580417"/>
                <a:gd name="connsiteY244" fmla="*/ 695709 h 900450"/>
                <a:gd name="connsiteX245" fmla="*/ 2192535 w 2580417"/>
                <a:gd name="connsiteY245" fmla="*/ 719403 h 900450"/>
                <a:gd name="connsiteX246" fmla="*/ 2215824 w 2580417"/>
                <a:gd name="connsiteY246" fmla="*/ 703057 h 900450"/>
                <a:gd name="connsiteX247" fmla="*/ 2151923 w 2580417"/>
                <a:gd name="connsiteY247" fmla="*/ 665741 h 900450"/>
                <a:gd name="connsiteX248" fmla="*/ 2086944 w 2580417"/>
                <a:gd name="connsiteY248" fmla="*/ 588302 h 900450"/>
                <a:gd name="connsiteX249" fmla="*/ 2193198 w 2580417"/>
                <a:gd name="connsiteY249" fmla="*/ 495095 h 900450"/>
                <a:gd name="connsiteX250" fmla="*/ 2288345 w 2580417"/>
                <a:gd name="connsiteY250" fmla="*/ 553546 h 900450"/>
                <a:gd name="connsiteX251" fmla="*/ 2253950 w 2580417"/>
                <a:gd name="connsiteY251" fmla="*/ 588302 h 900450"/>
                <a:gd name="connsiteX252" fmla="*/ 2187976 w 2580417"/>
                <a:gd name="connsiteY252" fmla="*/ 567746 h 900450"/>
                <a:gd name="connsiteX253" fmla="*/ 2166262 w 2580417"/>
                <a:gd name="connsiteY253" fmla="*/ 585165 h 900450"/>
                <a:gd name="connsiteX254" fmla="*/ 2295224 w 2580417"/>
                <a:gd name="connsiteY254" fmla="*/ 699920 h 900450"/>
                <a:gd name="connsiteX255" fmla="*/ 2189551 w 2580417"/>
                <a:gd name="connsiteY255" fmla="*/ 792053 h 900450"/>
                <a:gd name="connsiteX256" fmla="*/ 2079651 w 2580417"/>
                <a:gd name="connsiteY256" fmla="*/ 735172 h 900450"/>
                <a:gd name="connsiteX257" fmla="*/ 2113466 w 2580417"/>
                <a:gd name="connsiteY257" fmla="*/ 695709 h 900450"/>
                <a:gd name="connsiteX258" fmla="*/ 1029631 w 2580417"/>
                <a:gd name="connsiteY258" fmla="*/ 543061 h 900450"/>
                <a:gd name="connsiteX259" fmla="*/ 1070823 w 2580417"/>
                <a:gd name="connsiteY259" fmla="*/ 500379 h 900450"/>
                <a:gd name="connsiteX260" fmla="*/ 1112015 w 2580417"/>
                <a:gd name="connsiteY260" fmla="*/ 526715 h 900450"/>
                <a:gd name="connsiteX261" fmla="*/ 1187437 w 2580417"/>
                <a:gd name="connsiteY261" fmla="*/ 495095 h 900450"/>
                <a:gd name="connsiteX262" fmla="*/ 1289960 w 2580417"/>
                <a:gd name="connsiteY262" fmla="*/ 591935 h 900450"/>
                <a:gd name="connsiteX263" fmla="*/ 1289960 w 2580417"/>
                <a:gd name="connsiteY263" fmla="*/ 744088 h 900450"/>
                <a:gd name="connsiteX264" fmla="*/ 1248769 w 2580417"/>
                <a:gd name="connsiteY264" fmla="*/ 786687 h 900450"/>
                <a:gd name="connsiteX265" fmla="*/ 1207577 w 2580417"/>
                <a:gd name="connsiteY265" fmla="*/ 744088 h 900450"/>
                <a:gd name="connsiteX266" fmla="*/ 1207577 w 2580417"/>
                <a:gd name="connsiteY266" fmla="*/ 614060 h 900450"/>
                <a:gd name="connsiteX267" fmla="*/ 1162075 w 2580417"/>
                <a:gd name="connsiteY267" fmla="*/ 564608 h 900450"/>
                <a:gd name="connsiteX268" fmla="*/ 1112098 w 2580417"/>
                <a:gd name="connsiteY268" fmla="*/ 614060 h 900450"/>
                <a:gd name="connsiteX269" fmla="*/ 1112098 w 2580417"/>
                <a:gd name="connsiteY269" fmla="*/ 744088 h 900450"/>
                <a:gd name="connsiteX270" fmla="*/ 1070906 w 2580417"/>
                <a:gd name="connsiteY270" fmla="*/ 786687 h 900450"/>
                <a:gd name="connsiteX271" fmla="*/ 1029714 w 2580417"/>
                <a:gd name="connsiteY271" fmla="*/ 744088 h 900450"/>
                <a:gd name="connsiteX272" fmla="*/ 1029714 w 2580417"/>
                <a:gd name="connsiteY272" fmla="*/ 542978 h 900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Lst>
              <a:rect l="l" t="t" r="r" b="b"/>
              <a:pathLst>
                <a:path w="2580417" h="900450">
                  <a:moveTo>
                    <a:pt x="110729" y="79007"/>
                  </a:moveTo>
                  <a:lnTo>
                    <a:pt x="44424" y="79007"/>
                  </a:lnTo>
                  <a:cubicBezTo>
                    <a:pt x="15830" y="79007"/>
                    <a:pt x="0" y="63156"/>
                    <a:pt x="0" y="39462"/>
                  </a:cubicBezTo>
                  <a:cubicBezTo>
                    <a:pt x="0" y="15768"/>
                    <a:pt x="15830" y="0"/>
                    <a:pt x="44424" y="0"/>
                  </a:cubicBezTo>
                  <a:lnTo>
                    <a:pt x="262650" y="0"/>
                  </a:lnTo>
                  <a:cubicBezTo>
                    <a:pt x="291244" y="0"/>
                    <a:pt x="307074" y="14695"/>
                    <a:pt x="307074" y="39462"/>
                  </a:cubicBezTo>
                  <a:cubicBezTo>
                    <a:pt x="307074" y="64229"/>
                    <a:pt x="291244" y="78925"/>
                    <a:pt x="262650" y="78925"/>
                  </a:cubicBezTo>
                  <a:lnTo>
                    <a:pt x="196345" y="78925"/>
                  </a:lnTo>
                  <a:lnTo>
                    <a:pt x="196345" y="332623"/>
                  </a:lnTo>
                  <a:cubicBezTo>
                    <a:pt x="196345" y="362674"/>
                    <a:pt x="178360" y="377864"/>
                    <a:pt x="153496" y="377864"/>
                  </a:cubicBezTo>
                  <a:cubicBezTo>
                    <a:pt x="128631" y="377864"/>
                    <a:pt x="110729" y="362591"/>
                    <a:pt x="110729" y="332623"/>
                  </a:cubicBezTo>
                  <a:lnTo>
                    <a:pt x="110729" y="79007"/>
                  </a:lnTo>
                  <a:close/>
                  <a:moveTo>
                    <a:pt x="505326" y="234793"/>
                  </a:moveTo>
                  <a:cubicBezTo>
                    <a:pt x="505326" y="317432"/>
                    <a:pt x="449795" y="383230"/>
                    <a:pt x="366334" y="383230"/>
                  </a:cubicBezTo>
                  <a:cubicBezTo>
                    <a:pt x="282873" y="383230"/>
                    <a:pt x="227343" y="317432"/>
                    <a:pt x="227343" y="234793"/>
                  </a:cubicBezTo>
                  <a:cubicBezTo>
                    <a:pt x="227343" y="152153"/>
                    <a:pt x="282873" y="86355"/>
                    <a:pt x="366334" y="86355"/>
                  </a:cubicBezTo>
                  <a:cubicBezTo>
                    <a:pt x="449795" y="86355"/>
                    <a:pt x="505326" y="152153"/>
                    <a:pt x="505326" y="234793"/>
                  </a:cubicBezTo>
                  <a:moveTo>
                    <a:pt x="309809" y="234793"/>
                  </a:moveTo>
                  <a:cubicBezTo>
                    <a:pt x="309809" y="272686"/>
                    <a:pt x="329867" y="304306"/>
                    <a:pt x="366417" y="304306"/>
                  </a:cubicBezTo>
                  <a:cubicBezTo>
                    <a:pt x="402968" y="304306"/>
                    <a:pt x="422942" y="272686"/>
                    <a:pt x="422942" y="234793"/>
                  </a:cubicBezTo>
                  <a:cubicBezTo>
                    <a:pt x="422942" y="196899"/>
                    <a:pt x="402885" y="165279"/>
                    <a:pt x="366417" y="165279"/>
                  </a:cubicBezTo>
                  <a:cubicBezTo>
                    <a:pt x="329949" y="165279"/>
                    <a:pt x="309809" y="196816"/>
                    <a:pt x="309809" y="234793"/>
                  </a:cubicBezTo>
                  <a:moveTo>
                    <a:pt x="523974" y="134238"/>
                  </a:moveTo>
                  <a:cubicBezTo>
                    <a:pt x="523974" y="110544"/>
                    <a:pt x="540882" y="91638"/>
                    <a:pt x="565166" y="91638"/>
                  </a:cubicBezTo>
                  <a:cubicBezTo>
                    <a:pt x="587378" y="91638"/>
                    <a:pt x="601053" y="105838"/>
                    <a:pt x="606358" y="117974"/>
                  </a:cubicBezTo>
                  <a:cubicBezTo>
                    <a:pt x="619619" y="97417"/>
                    <a:pt x="647549" y="86355"/>
                    <a:pt x="677221" y="86355"/>
                  </a:cubicBezTo>
                  <a:cubicBezTo>
                    <a:pt x="701008" y="86355"/>
                    <a:pt x="733746" y="94776"/>
                    <a:pt x="753803" y="120038"/>
                  </a:cubicBezTo>
                  <a:cubicBezTo>
                    <a:pt x="773363" y="105260"/>
                    <a:pt x="798227" y="86355"/>
                    <a:pt x="833617" y="86355"/>
                  </a:cubicBezTo>
                  <a:cubicBezTo>
                    <a:pt x="890722" y="86355"/>
                    <a:pt x="936141" y="115828"/>
                    <a:pt x="936141" y="183194"/>
                  </a:cubicBezTo>
                  <a:lnTo>
                    <a:pt x="936141" y="335347"/>
                  </a:lnTo>
                  <a:cubicBezTo>
                    <a:pt x="936141" y="359041"/>
                    <a:pt x="919234" y="377947"/>
                    <a:pt x="894949" y="377947"/>
                  </a:cubicBezTo>
                  <a:cubicBezTo>
                    <a:pt x="870665" y="377947"/>
                    <a:pt x="853758" y="359041"/>
                    <a:pt x="853758" y="335347"/>
                  </a:cubicBezTo>
                  <a:lnTo>
                    <a:pt x="853758" y="205320"/>
                  </a:lnTo>
                  <a:cubicBezTo>
                    <a:pt x="853758" y="179562"/>
                    <a:pt x="839502" y="155868"/>
                    <a:pt x="812566" y="155868"/>
                  </a:cubicBezTo>
                  <a:cubicBezTo>
                    <a:pt x="785629" y="155868"/>
                    <a:pt x="771374" y="179562"/>
                    <a:pt x="771374" y="205320"/>
                  </a:cubicBezTo>
                  <a:lnTo>
                    <a:pt x="771374" y="335347"/>
                  </a:lnTo>
                  <a:cubicBezTo>
                    <a:pt x="771374" y="359041"/>
                    <a:pt x="754466" y="377947"/>
                    <a:pt x="730099" y="377947"/>
                  </a:cubicBezTo>
                  <a:cubicBezTo>
                    <a:pt x="705732" y="377947"/>
                    <a:pt x="688907" y="359041"/>
                    <a:pt x="688907" y="335347"/>
                  </a:cubicBezTo>
                  <a:lnTo>
                    <a:pt x="688907" y="205320"/>
                  </a:lnTo>
                  <a:cubicBezTo>
                    <a:pt x="688907" y="179562"/>
                    <a:pt x="674652" y="155868"/>
                    <a:pt x="647715" y="155868"/>
                  </a:cubicBezTo>
                  <a:cubicBezTo>
                    <a:pt x="620779" y="155868"/>
                    <a:pt x="606523" y="179562"/>
                    <a:pt x="606523" y="205320"/>
                  </a:cubicBezTo>
                  <a:lnTo>
                    <a:pt x="606523" y="335347"/>
                  </a:lnTo>
                  <a:cubicBezTo>
                    <a:pt x="606523" y="359041"/>
                    <a:pt x="589616" y="377947"/>
                    <a:pt x="565332" y="377947"/>
                  </a:cubicBezTo>
                  <a:cubicBezTo>
                    <a:pt x="541047" y="377947"/>
                    <a:pt x="524140" y="359041"/>
                    <a:pt x="524140" y="335347"/>
                  </a:cubicBezTo>
                  <a:lnTo>
                    <a:pt x="524140" y="134238"/>
                  </a:lnTo>
                  <a:close/>
                  <a:moveTo>
                    <a:pt x="1232358" y="234793"/>
                  </a:moveTo>
                  <a:cubicBezTo>
                    <a:pt x="1232358" y="317432"/>
                    <a:pt x="1176911" y="383230"/>
                    <a:pt x="1093367" y="383230"/>
                  </a:cubicBezTo>
                  <a:cubicBezTo>
                    <a:pt x="1009822" y="383230"/>
                    <a:pt x="954375" y="317432"/>
                    <a:pt x="954375" y="234793"/>
                  </a:cubicBezTo>
                  <a:cubicBezTo>
                    <a:pt x="954375" y="152153"/>
                    <a:pt x="1009822" y="86355"/>
                    <a:pt x="1093367" y="86355"/>
                  </a:cubicBezTo>
                  <a:cubicBezTo>
                    <a:pt x="1176911" y="86355"/>
                    <a:pt x="1232358" y="152153"/>
                    <a:pt x="1232358" y="234793"/>
                  </a:cubicBezTo>
                  <a:moveTo>
                    <a:pt x="1036842" y="234793"/>
                  </a:moveTo>
                  <a:cubicBezTo>
                    <a:pt x="1036842" y="272686"/>
                    <a:pt x="1056899" y="304306"/>
                    <a:pt x="1093367" y="304306"/>
                  </a:cubicBezTo>
                  <a:cubicBezTo>
                    <a:pt x="1129834" y="304306"/>
                    <a:pt x="1149892" y="272686"/>
                    <a:pt x="1149892" y="234793"/>
                  </a:cubicBezTo>
                  <a:cubicBezTo>
                    <a:pt x="1149892" y="196899"/>
                    <a:pt x="1129834" y="165279"/>
                    <a:pt x="1093367" y="165279"/>
                  </a:cubicBezTo>
                  <a:cubicBezTo>
                    <a:pt x="1056899" y="165279"/>
                    <a:pt x="1036842" y="196816"/>
                    <a:pt x="1036842" y="234793"/>
                  </a:cubicBezTo>
                  <a:moveTo>
                    <a:pt x="1251006" y="134238"/>
                  </a:moveTo>
                  <a:cubicBezTo>
                    <a:pt x="1251006" y="110544"/>
                    <a:pt x="1267914" y="91638"/>
                    <a:pt x="1292198" y="91638"/>
                  </a:cubicBezTo>
                  <a:cubicBezTo>
                    <a:pt x="1314410" y="91638"/>
                    <a:pt x="1328086" y="105838"/>
                    <a:pt x="1333390" y="117974"/>
                  </a:cubicBezTo>
                  <a:cubicBezTo>
                    <a:pt x="1347148" y="101628"/>
                    <a:pt x="1367206" y="86355"/>
                    <a:pt x="1390495" y="86355"/>
                  </a:cubicBezTo>
                  <a:cubicBezTo>
                    <a:pt x="1411630" y="86355"/>
                    <a:pt x="1432764" y="103196"/>
                    <a:pt x="1432764" y="129037"/>
                  </a:cubicBezTo>
                  <a:cubicBezTo>
                    <a:pt x="1432764" y="157437"/>
                    <a:pt x="1411132" y="164289"/>
                    <a:pt x="1380964" y="173205"/>
                  </a:cubicBezTo>
                  <a:cubicBezTo>
                    <a:pt x="1344993" y="183690"/>
                    <a:pt x="1333390" y="193184"/>
                    <a:pt x="1333390" y="235370"/>
                  </a:cubicBezTo>
                  <a:lnTo>
                    <a:pt x="1333390" y="335347"/>
                  </a:lnTo>
                  <a:cubicBezTo>
                    <a:pt x="1333390" y="359041"/>
                    <a:pt x="1316482" y="377947"/>
                    <a:pt x="1292198" y="377947"/>
                  </a:cubicBezTo>
                  <a:cubicBezTo>
                    <a:pt x="1267914" y="377947"/>
                    <a:pt x="1251006" y="359041"/>
                    <a:pt x="1251006" y="335347"/>
                  </a:cubicBezTo>
                  <a:lnTo>
                    <a:pt x="1251006" y="134238"/>
                  </a:lnTo>
                  <a:close/>
                  <a:moveTo>
                    <a:pt x="1442876" y="134238"/>
                  </a:moveTo>
                  <a:cubicBezTo>
                    <a:pt x="1442876" y="110544"/>
                    <a:pt x="1459784" y="91638"/>
                    <a:pt x="1484068" y="91638"/>
                  </a:cubicBezTo>
                  <a:cubicBezTo>
                    <a:pt x="1506280" y="91638"/>
                    <a:pt x="1520038" y="105838"/>
                    <a:pt x="1525342" y="117974"/>
                  </a:cubicBezTo>
                  <a:cubicBezTo>
                    <a:pt x="1539101" y="101628"/>
                    <a:pt x="1559158" y="86355"/>
                    <a:pt x="1582447" y="86355"/>
                  </a:cubicBezTo>
                  <a:cubicBezTo>
                    <a:pt x="1603582" y="86355"/>
                    <a:pt x="1624717" y="103196"/>
                    <a:pt x="1624717" y="129037"/>
                  </a:cubicBezTo>
                  <a:cubicBezTo>
                    <a:pt x="1624717" y="157437"/>
                    <a:pt x="1603085" y="164289"/>
                    <a:pt x="1572916" y="173205"/>
                  </a:cubicBezTo>
                  <a:cubicBezTo>
                    <a:pt x="1536946" y="183690"/>
                    <a:pt x="1525342" y="193184"/>
                    <a:pt x="1525342" y="235370"/>
                  </a:cubicBezTo>
                  <a:lnTo>
                    <a:pt x="1525342" y="335347"/>
                  </a:lnTo>
                  <a:cubicBezTo>
                    <a:pt x="1525342" y="359041"/>
                    <a:pt x="1508435" y="377947"/>
                    <a:pt x="1484068" y="377947"/>
                  </a:cubicBezTo>
                  <a:cubicBezTo>
                    <a:pt x="1459701" y="377947"/>
                    <a:pt x="1442876" y="359041"/>
                    <a:pt x="1442876" y="335347"/>
                  </a:cubicBezTo>
                  <a:lnTo>
                    <a:pt x="1442876" y="134238"/>
                  </a:lnTo>
                  <a:close/>
                  <a:moveTo>
                    <a:pt x="1889522" y="234793"/>
                  </a:moveTo>
                  <a:cubicBezTo>
                    <a:pt x="1889522" y="317432"/>
                    <a:pt x="1834074" y="383230"/>
                    <a:pt x="1750530" y="383230"/>
                  </a:cubicBezTo>
                  <a:cubicBezTo>
                    <a:pt x="1666986" y="383230"/>
                    <a:pt x="1611539" y="317432"/>
                    <a:pt x="1611539" y="234793"/>
                  </a:cubicBezTo>
                  <a:cubicBezTo>
                    <a:pt x="1611539" y="152153"/>
                    <a:pt x="1667069" y="86355"/>
                    <a:pt x="1750530" y="86355"/>
                  </a:cubicBezTo>
                  <a:cubicBezTo>
                    <a:pt x="1833991" y="86355"/>
                    <a:pt x="1889522" y="152153"/>
                    <a:pt x="1889522" y="234793"/>
                  </a:cubicBezTo>
                  <a:moveTo>
                    <a:pt x="1693923" y="234793"/>
                  </a:moveTo>
                  <a:cubicBezTo>
                    <a:pt x="1693923" y="272686"/>
                    <a:pt x="1714063" y="304306"/>
                    <a:pt x="1750530" y="304306"/>
                  </a:cubicBezTo>
                  <a:cubicBezTo>
                    <a:pt x="1786998" y="304306"/>
                    <a:pt x="1807055" y="272686"/>
                    <a:pt x="1807055" y="234793"/>
                  </a:cubicBezTo>
                  <a:cubicBezTo>
                    <a:pt x="1807055" y="196899"/>
                    <a:pt x="1786915" y="165279"/>
                    <a:pt x="1750530" y="165279"/>
                  </a:cubicBezTo>
                  <a:cubicBezTo>
                    <a:pt x="1714146" y="165279"/>
                    <a:pt x="1693923" y="196816"/>
                    <a:pt x="1693923" y="234793"/>
                  </a:cubicBezTo>
                  <a:moveTo>
                    <a:pt x="1898639" y="176837"/>
                  </a:moveTo>
                  <a:cubicBezTo>
                    <a:pt x="1891842" y="158427"/>
                    <a:pt x="1887035" y="145796"/>
                    <a:pt x="1885958" y="131018"/>
                  </a:cubicBezTo>
                  <a:cubicBezTo>
                    <a:pt x="1885958" y="109471"/>
                    <a:pt x="1900213" y="91556"/>
                    <a:pt x="1927730" y="91556"/>
                  </a:cubicBezTo>
                  <a:cubicBezTo>
                    <a:pt x="1947290" y="91556"/>
                    <a:pt x="1961545" y="102123"/>
                    <a:pt x="1966850" y="120533"/>
                  </a:cubicBezTo>
                  <a:lnTo>
                    <a:pt x="2007047" y="253698"/>
                  </a:lnTo>
                  <a:lnTo>
                    <a:pt x="2008124" y="253698"/>
                  </a:lnTo>
                  <a:lnTo>
                    <a:pt x="2045089" y="138448"/>
                  </a:lnTo>
                  <a:cubicBezTo>
                    <a:pt x="2051969" y="116901"/>
                    <a:pt x="2059842" y="91638"/>
                    <a:pt x="2089514" y="91638"/>
                  </a:cubicBezTo>
                  <a:cubicBezTo>
                    <a:pt x="2119185" y="91638"/>
                    <a:pt x="2126976" y="116901"/>
                    <a:pt x="2133938" y="138448"/>
                  </a:cubicBezTo>
                  <a:lnTo>
                    <a:pt x="2170903" y="253698"/>
                  </a:lnTo>
                  <a:lnTo>
                    <a:pt x="2171980" y="253698"/>
                  </a:lnTo>
                  <a:lnTo>
                    <a:pt x="2212178" y="120533"/>
                  </a:lnTo>
                  <a:cubicBezTo>
                    <a:pt x="2217482" y="102123"/>
                    <a:pt x="2231738" y="91556"/>
                    <a:pt x="2251298" y="91556"/>
                  </a:cubicBezTo>
                  <a:cubicBezTo>
                    <a:pt x="2278731" y="91556"/>
                    <a:pt x="2293070" y="109471"/>
                    <a:pt x="2293070" y="131018"/>
                  </a:cubicBezTo>
                  <a:cubicBezTo>
                    <a:pt x="2291992" y="145796"/>
                    <a:pt x="2287185" y="158427"/>
                    <a:pt x="2280389" y="176837"/>
                  </a:cubicBezTo>
                  <a:lnTo>
                    <a:pt x="2222786" y="337411"/>
                  </a:lnTo>
                  <a:cubicBezTo>
                    <a:pt x="2213255" y="364242"/>
                    <a:pt x="2199497" y="377947"/>
                    <a:pt x="2171566" y="377947"/>
                  </a:cubicBezTo>
                  <a:cubicBezTo>
                    <a:pt x="2141977" y="377947"/>
                    <a:pt x="2131866" y="362674"/>
                    <a:pt x="2122417" y="334769"/>
                  </a:cubicBezTo>
                  <a:lnTo>
                    <a:pt x="2090177" y="237847"/>
                  </a:lnTo>
                  <a:lnTo>
                    <a:pt x="2089016" y="237847"/>
                  </a:lnTo>
                  <a:lnTo>
                    <a:pt x="2056776" y="334769"/>
                  </a:lnTo>
                  <a:cubicBezTo>
                    <a:pt x="2047244" y="362674"/>
                    <a:pt x="2037216" y="377947"/>
                    <a:pt x="2007627" y="377947"/>
                  </a:cubicBezTo>
                  <a:cubicBezTo>
                    <a:pt x="1979613" y="377947"/>
                    <a:pt x="1965855" y="364242"/>
                    <a:pt x="1956324" y="337411"/>
                  </a:cubicBezTo>
                  <a:lnTo>
                    <a:pt x="1898722" y="176837"/>
                  </a:lnTo>
                  <a:close/>
                  <a:moveTo>
                    <a:pt x="2331112" y="155785"/>
                  </a:moveTo>
                  <a:cubicBezTo>
                    <a:pt x="2324150" y="155785"/>
                    <a:pt x="2318017" y="153391"/>
                    <a:pt x="2313458" y="148851"/>
                  </a:cubicBezTo>
                  <a:cubicBezTo>
                    <a:pt x="2308900" y="144310"/>
                    <a:pt x="2306496" y="138448"/>
                    <a:pt x="2306496" y="131926"/>
                  </a:cubicBezTo>
                  <a:cubicBezTo>
                    <a:pt x="2306496" y="121937"/>
                    <a:pt x="2311469" y="113846"/>
                    <a:pt x="2320586" y="109223"/>
                  </a:cubicBezTo>
                  <a:cubicBezTo>
                    <a:pt x="2327299" y="105260"/>
                    <a:pt x="2332852" y="100802"/>
                    <a:pt x="2336748" y="96014"/>
                  </a:cubicBezTo>
                  <a:cubicBezTo>
                    <a:pt x="2338654" y="93620"/>
                    <a:pt x="2340063" y="90895"/>
                    <a:pt x="2341058" y="87593"/>
                  </a:cubicBezTo>
                  <a:cubicBezTo>
                    <a:pt x="2332769" y="86190"/>
                    <a:pt x="2325227" y="82062"/>
                    <a:pt x="2318514" y="75292"/>
                  </a:cubicBezTo>
                  <a:cubicBezTo>
                    <a:pt x="2309977" y="66789"/>
                    <a:pt x="2305585" y="56469"/>
                    <a:pt x="2305585" y="44746"/>
                  </a:cubicBezTo>
                  <a:cubicBezTo>
                    <a:pt x="2305585" y="33023"/>
                    <a:pt x="2309977" y="22290"/>
                    <a:pt x="2318680" y="14200"/>
                  </a:cubicBezTo>
                  <a:cubicBezTo>
                    <a:pt x="2327217" y="6109"/>
                    <a:pt x="2337908" y="2064"/>
                    <a:pt x="2350340" y="2064"/>
                  </a:cubicBezTo>
                  <a:cubicBezTo>
                    <a:pt x="2359043" y="2064"/>
                    <a:pt x="2367248" y="4541"/>
                    <a:pt x="2374707" y="9494"/>
                  </a:cubicBezTo>
                  <a:cubicBezTo>
                    <a:pt x="2382249" y="14448"/>
                    <a:pt x="2388051" y="21630"/>
                    <a:pt x="2392029" y="30794"/>
                  </a:cubicBezTo>
                  <a:cubicBezTo>
                    <a:pt x="2395842" y="39545"/>
                    <a:pt x="2397748" y="50112"/>
                    <a:pt x="2397748" y="62331"/>
                  </a:cubicBezTo>
                  <a:cubicBezTo>
                    <a:pt x="2397748" y="78594"/>
                    <a:pt x="2394267" y="94033"/>
                    <a:pt x="2387305" y="108232"/>
                  </a:cubicBezTo>
                  <a:cubicBezTo>
                    <a:pt x="2380426" y="122350"/>
                    <a:pt x="2371807" y="133825"/>
                    <a:pt x="2361695" y="142246"/>
                  </a:cubicBezTo>
                  <a:cubicBezTo>
                    <a:pt x="2350755" y="151327"/>
                    <a:pt x="2340809" y="155703"/>
                    <a:pt x="2331112" y="155703"/>
                  </a:cubicBezTo>
                  <a:moveTo>
                    <a:pt x="2398577" y="286721"/>
                  </a:moveTo>
                  <a:cubicBezTo>
                    <a:pt x="2424436" y="286721"/>
                    <a:pt x="2442421" y="310415"/>
                    <a:pt x="2477811" y="310415"/>
                  </a:cubicBezTo>
                  <a:cubicBezTo>
                    <a:pt x="2494719" y="310415"/>
                    <a:pt x="2501101" y="302489"/>
                    <a:pt x="2501101" y="294069"/>
                  </a:cubicBezTo>
                  <a:cubicBezTo>
                    <a:pt x="2501101" y="277227"/>
                    <a:pt x="2483116" y="275658"/>
                    <a:pt x="2437117" y="256670"/>
                  </a:cubicBezTo>
                  <a:cubicBezTo>
                    <a:pt x="2394848" y="239251"/>
                    <a:pt x="2372138" y="223482"/>
                    <a:pt x="2372138" y="179314"/>
                  </a:cubicBezTo>
                  <a:cubicBezTo>
                    <a:pt x="2372138" y="132422"/>
                    <a:pt x="2412335" y="86107"/>
                    <a:pt x="2478392" y="86107"/>
                  </a:cubicBezTo>
                  <a:cubicBezTo>
                    <a:pt x="2511627" y="86107"/>
                    <a:pt x="2573539" y="101876"/>
                    <a:pt x="2573539" y="144558"/>
                  </a:cubicBezTo>
                  <a:cubicBezTo>
                    <a:pt x="2573539" y="165114"/>
                    <a:pt x="2558786" y="179314"/>
                    <a:pt x="2539143" y="179314"/>
                  </a:cubicBezTo>
                  <a:cubicBezTo>
                    <a:pt x="2522816" y="179314"/>
                    <a:pt x="2498449" y="158757"/>
                    <a:pt x="2473087" y="158757"/>
                  </a:cubicBezTo>
                  <a:cubicBezTo>
                    <a:pt x="2461981" y="158757"/>
                    <a:pt x="2451455" y="164041"/>
                    <a:pt x="2451455" y="176094"/>
                  </a:cubicBezTo>
                  <a:cubicBezTo>
                    <a:pt x="2451455" y="208209"/>
                    <a:pt x="2580418" y="200862"/>
                    <a:pt x="2580418" y="290849"/>
                  </a:cubicBezTo>
                  <a:cubicBezTo>
                    <a:pt x="2580418" y="348804"/>
                    <a:pt x="2531270" y="382983"/>
                    <a:pt x="2474745" y="382983"/>
                  </a:cubicBezTo>
                  <a:cubicBezTo>
                    <a:pt x="2422944" y="382983"/>
                    <a:pt x="2364844" y="362426"/>
                    <a:pt x="2364844" y="326101"/>
                  </a:cubicBezTo>
                  <a:cubicBezTo>
                    <a:pt x="2364844" y="302902"/>
                    <a:pt x="2380177" y="286638"/>
                    <a:pt x="2398660" y="286638"/>
                  </a:cubicBezTo>
                  <a:moveTo>
                    <a:pt x="51552" y="451340"/>
                  </a:moveTo>
                  <a:cubicBezTo>
                    <a:pt x="51552" y="423931"/>
                    <a:pt x="72189" y="408741"/>
                    <a:pt x="94401" y="408741"/>
                  </a:cubicBezTo>
                  <a:lnTo>
                    <a:pt x="289255" y="408741"/>
                  </a:lnTo>
                  <a:cubicBezTo>
                    <a:pt x="316191" y="408741"/>
                    <a:pt x="332104" y="424509"/>
                    <a:pt x="332104" y="448203"/>
                  </a:cubicBezTo>
                  <a:cubicBezTo>
                    <a:pt x="332104" y="471897"/>
                    <a:pt x="316274" y="487665"/>
                    <a:pt x="289255" y="487665"/>
                  </a:cubicBezTo>
                  <a:lnTo>
                    <a:pt x="137251" y="487665"/>
                  </a:lnTo>
                  <a:lnTo>
                    <a:pt x="137251" y="555527"/>
                  </a:lnTo>
                  <a:lnTo>
                    <a:pt x="281878" y="555527"/>
                  </a:lnTo>
                  <a:cubicBezTo>
                    <a:pt x="308815" y="555527"/>
                    <a:pt x="324645" y="570800"/>
                    <a:pt x="324645" y="594990"/>
                  </a:cubicBezTo>
                  <a:cubicBezTo>
                    <a:pt x="324645" y="619179"/>
                    <a:pt x="308815" y="634534"/>
                    <a:pt x="281878" y="634534"/>
                  </a:cubicBezTo>
                  <a:lnTo>
                    <a:pt x="137251" y="634534"/>
                  </a:lnTo>
                  <a:lnTo>
                    <a:pt x="137251" y="704460"/>
                  </a:lnTo>
                  <a:lnTo>
                    <a:pt x="292487" y="704460"/>
                  </a:lnTo>
                  <a:cubicBezTo>
                    <a:pt x="319424" y="704460"/>
                    <a:pt x="335254" y="719238"/>
                    <a:pt x="335254" y="744005"/>
                  </a:cubicBezTo>
                  <a:cubicBezTo>
                    <a:pt x="335254" y="768772"/>
                    <a:pt x="319424" y="783468"/>
                    <a:pt x="292487" y="783468"/>
                  </a:cubicBezTo>
                  <a:lnTo>
                    <a:pt x="94319" y="783468"/>
                  </a:lnTo>
                  <a:cubicBezTo>
                    <a:pt x="72106" y="783468"/>
                    <a:pt x="51469" y="768194"/>
                    <a:pt x="51469" y="740868"/>
                  </a:cubicBezTo>
                  <a:lnTo>
                    <a:pt x="51469" y="451257"/>
                  </a:lnTo>
                  <a:close/>
                  <a:moveTo>
                    <a:pt x="348266" y="542978"/>
                  </a:moveTo>
                  <a:cubicBezTo>
                    <a:pt x="348266" y="519285"/>
                    <a:pt x="365174" y="500296"/>
                    <a:pt x="389541" y="500296"/>
                  </a:cubicBezTo>
                  <a:cubicBezTo>
                    <a:pt x="411670" y="500296"/>
                    <a:pt x="425428" y="514496"/>
                    <a:pt x="430733" y="526632"/>
                  </a:cubicBezTo>
                  <a:cubicBezTo>
                    <a:pt x="443911" y="506075"/>
                    <a:pt x="470681" y="495013"/>
                    <a:pt x="506154" y="495013"/>
                  </a:cubicBezTo>
                  <a:cubicBezTo>
                    <a:pt x="563259" y="495013"/>
                    <a:pt x="608678" y="524486"/>
                    <a:pt x="608678" y="591852"/>
                  </a:cubicBezTo>
                  <a:lnTo>
                    <a:pt x="608678" y="744005"/>
                  </a:lnTo>
                  <a:cubicBezTo>
                    <a:pt x="608678" y="767699"/>
                    <a:pt x="591771" y="786605"/>
                    <a:pt x="567486" y="786605"/>
                  </a:cubicBezTo>
                  <a:cubicBezTo>
                    <a:pt x="543202" y="786605"/>
                    <a:pt x="526295" y="767699"/>
                    <a:pt x="526295" y="744005"/>
                  </a:cubicBezTo>
                  <a:lnTo>
                    <a:pt x="526295" y="613978"/>
                  </a:lnTo>
                  <a:cubicBezTo>
                    <a:pt x="526295" y="585495"/>
                    <a:pt x="509387" y="564526"/>
                    <a:pt x="480876" y="564526"/>
                  </a:cubicBezTo>
                  <a:cubicBezTo>
                    <a:pt x="452365" y="564526"/>
                    <a:pt x="430898" y="585578"/>
                    <a:pt x="430898" y="613978"/>
                  </a:cubicBezTo>
                  <a:lnTo>
                    <a:pt x="430898" y="744005"/>
                  </a:lnTo>
                  <a:cubicBezTo>
                    <a:pt x="430898" y="767699"/>
                    <a:pt x="413991" y="786605"/>
                    <a:pt x="389707" y="786605"/>
                  </a:cubicBezTo>
                  <a:cubicBezTo>
                    <a:pt x="365422" y="786605"/>
                    <a:pt x="348432" y="767699"/>
                    <a:pt x="348432" y="744005"/>
                  </a:cubicBezTo>
                  <a:lnTo>
                    <a:pt x="348432" y="542896"/>
                  </a:lnTo>
                  <a:close/>
                  <a:moveTo>
                    <a:pt x="899674" y="756224"/>
                  </a:moveTo>
                  <a:cubicBezTo>
                    <a:pt x="899674" y="860989"/>
                    <a:pt x="830965" y="900451"/>
                    <a:pt x="750073" y="900451"/>
                  </a:cubicBezTo>
                  <a:cubicBezTo>
                    <a:pt x="707224" y="900451"/>
                    <a:pt x="626912" y="884105"/>
                    <a:pt x="626912" y="839359"/>
                  </a:cubicBezTo>
                  <a:cubicBezTo>
                    <a:pt x="626912" y="820866"/>
                    <a:pt x="644897" y="803529"/>
                    <a:pt x="661308" y="803529"/>
                  </a:cubicBezTo>
                  <a:cubicBezTo>
                    <a:pt x="685095" y="803529"/>
                    <a:pt x="700428" y="827718"/>
                    <a:pt x="748499" y="827718"/>
                  </a:cubicBezTo>
                  <a:cubicBezTo>
                    <a:pt x="799719" y="827718"/>
                    <a:pt x="817207" y="800887"/>
                    <a:pt x="817207" y="755068"/>
                  </a:cubicBezTo>
                  <a:lnTo>
                    <a:pt x="816130" y="755068"/>
                  </a:lnTo>
                  <a:cubicBezTo>
                    <a:pt x="798144" y="780330"/>
                    <a:pt x="768556" y="786605"/>
                    <a:pt x="741039" y="786605"/>
                  </a:cubicBezTo>
                  <a:cubicBezTo>
                    <a:pt x="661225" y="786605"/>
                    <a:pt x="621608" y="717669"/>
                    <a:pt x="621608" y="643368"/>
                  </a:cubicBezTo>
                  <a:cubicBezTo>
                    <a:pt x="621608" y="560811"/>
                    <a:pt x="677138" y="494930"/>
                    <a:pt x="748996" y="494930"/>
                  </a:cubicBezTo>
                  <a:cubicBezTo>
                    <a:pt x="780159" y="494930"/>
                    <a:pt x="801294" y="503929"/>
                    <a:pt x="819776" y="526550"/>
                  </a:cubicBezTo>
                  <a:cubicBezTo>
                    <a:pt x="825578" y="513918"/>
                    <a:pt x="838259" y="500214"/>
                    <a:pt x="858399" y="500214"/>
                  </a:cubicBezTo>
                  <a:cubicBezTo>
                    <a:pt x="882683" y="500214"/>
                    <a:pt x="899591" y="519202"/>
                    <a:pt x="899591" y="542896"/>
                  </a:cubicBezTo>
                  <a:lnTo>
                    <a:pt x="899591" y="756141"/>
                  </a:lnTo>
                  <a:close/>
                  <a:moveTo>
                    <a:pt x="760682" y="574103"/>
                  </a:moveTo>
                  <a:cubicBezTo>
                    <a:pt x="724214" y="574103"/>
                    <a:pt x="704074" y="605722"/>
                    <a:pt x="704074" y="643533"/>
                  </a:cubicBezTo>
                  <a:cubicBezTo>
                    <a:pt x="704074" y="683573"/>
                    <a:pt x="724214" y="714120"/>
                    <a:pt x="760682" y="714120"/>
                  </a:cubicBezTo>
                  <a:cubicBezTo>
                    <a:pt x="797150" y="714120"/>
                    <a:pt x="817207" y="683573"/>
                    <a:pt x="817207" y="643533"/>
                  </a:cubicBezTo>
                  <a:cubicBezTo>
                    <a:pt x="817207" y="605639"/>
                    <a:pt x="797067" y="574103"/>
                    <a:pt x="760682" y="574103"/>
                  </a:cubicBezTo>
                  <a:moveTo>
                    <a:pt x="915255" y="427233"/>
                  </a:moveTo>
                  <a:cubicBezTo>
                    <a:pt x="915255" y="453569"/>
                    <a:pt x="936639" y="474373"/>
                    <a:pt x="962580" y="474373"/>
                  </a:cubicBezTo>
                  <a:cubicBezTo>
                    <a:pt x="988522" y="474373"/>
                    <a:pt x="1009905" y="453569"/>
                    <a:pt x="1009905" y="427233"/>
                  </a:cubicBezTo>
                  <a:cubicBezTo>
                    <a:pt x="1009905" y="400898"/>
                    <a:pt x="988522" y="380011"/>
                    <a:pt x="962580" y="380011"/>
                  </a:cubicBezTo>
                  <a:cubicBezTo>
                    <a:pt x="936639" y="380011"/>
                    <a:pt x="915255" y="400815"/>
                    <a:pt x="915255" y="427233"/>
                  </a:cubicBezTo>
                  <a:moveTo>
                    <a:pt x="921388" y="744170"/>
                  </a:moveTo>
                  <a:cubicBezTo>
                    <a:pt x="921388" y="767864"/>
                    <a:pt x="938296" y="786770"/>
                    <a:pt x="962580" y="786770"/>
                  </a:cubicBezTo>
                  <a:cubicBezTo>
                    <a:pt x="986864" y="786770"/>
                    <a:pt x="1003772" y="767864"/>
                    <a:pt x="1003772" y="744170"/>
                  </a:cubicBezTo>
                  <a:lnTo>
                    <a:pt x="1003772" y="543061"/>
                  </a:lnTo>
                  <a:cubicBezTo>
                    <a:pt x="1003772" y="519367"/>
                    <a:pt x="986864" y="500379"/>
                    <a:pt x="962580" y="500379"/>
                  </a:cubicBezTo>
                  <a:cubicBezTo>
                    <a:pt x="938296" y="500379"/>
                    <a:pt x="921388" y="519367"/>
                    <a:pt x="921388" y="543061"/>
                  </a:cubicBezTo>
                  <a:lnTo>
                    <a:pt x="921388" y="744170"/>
                  </a:lnTo>
                  <a:close/>
                  <a:moveTo>
                    <a:pt x="1692514" y="670447"/>
                  </a:moveTo>
                  <a:cubicBezTo>
                    <a:pt x="1692514" y="687784"/>
                    <a:pt x="1710250" y="716266"/>
                    <a:pt x="1763128" y="716266"/>
                  </a:cubicBezTo>
                  <a:cubicBezTo>
                    <a:pt x="1803823" y="716266"/>
                    <a:pt x="1833246" y="690426"/>
                    <a:pt x="1852225" y="690426"/>
                  </a:cubicBezTo>
                  <a:cubicBezTo>
                    <a:pt x="1871205" y="690426"/>
                    <a:pt x="1886621" y="704625"/>
                    <a:pt x="1886621" y="725678"/>
                  </a:cubicBezTo>
                  <a:cubicBezTo>
                    <a:pt x="1886621" y="765718"/>
                    <a:pt x="1814929" y="792053"/>
                    <a:pt x="1752602" y="792053"/>
                  </a:cubicBezTo>
                  <a:cubicBezTo>
                    <a:pt x="1663837" y="792053"/>
                    <a:pt x="1603748" y="726173"/>
                    <a:pt x="1603748" y="643533"/>
                  </a:cubicBezTo>
                  <a:cubicBezTo>
                    <a:pt x="1603748" y="560893"/>
                    <a:pt x="1668064" y="495095"/>
                    <a:pt x="1752602" y="495095"/>
                  </a:cubicBezTo>
                  <a:cubicBezTo>
                    <a:pt x="1837141" y="495095"/>
                    <a:pt x="1890848" y="563040"/>
                    <a:pt x="1890848" y="634617"/>
                  </a:cubicBezTo>
                  <a:cubicBezTo>
                    <a:pt x="1890848" y="663512"/>
                    <a:pt x="1877090" y="670364"/>
                    <a:pt x="1850733" y="670364"/>
                  </a:cubicBezTo>
                  <a:lnTo>
                    <a:pt x="1692596" y="670364"/>
                  </a:lnTo>
                  <a:close/>
                  <a:moveTo>
                    <a:pt x="1808381" y="614143"/>
                  </a:moveTo>
                  <a:cubicBezTo>
                    <a:pt x="1808381" y="595733"/>
                    <a:pt x="1782688" y="564691"/>
                    <a:pt x="1750447" y="564691"/>
                  </a:cubicBezTo>
                  <a:cubicBezTo>
                    <a:pt x="1718207" y="564691"/>
                    <a:pt x="1692514" y="595733"/>
                    <a:pt x="1692514" y="614143"/>
                  </a:cubicBezTo>
                  <a:lnTo>
                    <a:pt x="1808381" y="614143"/>
                  </a:lnTo>
                  <a:close/>
                  <a:moveTo>
                    <a:pt x="1394059" y="670447"/>
                  </a:moveTo>
                  <a:cubicBezTo>
                    <a:pt x="1394059" y="687784"/>
                    <a:pt x="1411878" y="716266"/>
                    <a:pt x="1464674" y="716266"/>
                  </a:cubicBezTo>
                  <a:cubicBezTo>
                    <a:pt x="1505368" y="716266"/>
                    <a:pt x="1534791" y="690426"/>
                    <a:pt x="1553771" y="690426"/>
                  </a:cubicBezTo>
                  <a:cubicBezTo>
                    <a:pt x="1572750" y="690426"/>
                    <a:pt x="1588083" y="704625"/>
                    <a:pt x="1588083" y="725678"/>
                  </a:cubicBezTo>
                  <a:cubicBezTo>
                    <a:pt x="1588083" y="765718"/>
                    <a:pt x="1516391" y="792053"/>
                    <a:pt x="1454065" y="792053"/>
                  </a:cubicBezTo>
                  <a:cubicBezTo>
                    <a:pt x="1365299" y="792053"/>
                    <a:pt x="1305210" y="726173"/>
                    <a:pt x="1305210" y="643533"/>
                  </a:cubicBezTo>
                  <a:cubicBezTo>
                    <a:pt x="1305210" y="560893"/>
                    <a:pt x="1369526" y="495095"/>
                    <a:pt x="1454065" y="495095"/>
                  </a:cubicBezTo>
                  <a:cubicBezTo>
                    <a:pt x="1538603" y="495095"/>
                    <a:pt x="1592310" y="563040"/>
                    <a:pt x="1592310" y="634617"/>
                  </a:cubicBezTo>
                  <a:cubicBezTo>
                    <a:pt x="1592310" y="663512"/>
                    <a:pt x="1578552" y="670364"/>
                    <a:pt x="1552113" y="670364"/>
                  </a:cubicBezTo>
                  <a:lnTo>
                    <a:pt x="1393976" y="670364"/>
                  </a:lnTo>
                  <a:close/>
                  <a:moveTo>
                    <a:pt x="1509927" y="614143"/>
                  </a:moveTo>
                  <a:cubicBezTo>
                    <a:pt x="1509927" y="595733"/>
                    <a:pt x="1484234" y="564691"/>
                    <a:pt x="1451993" y="564691"/>
                  </a:cubicBezTo>
                  <a:cubicBezTo>
                    <a:pt x="1419752" y="564691"/>
                    <a:pt x="1394059" y="595733"/>
                    <a:pt x="1394059" y="614143"/>
                  </a:cubicBezTo>
                  <a:lnTo>
                    <a:pt x="1509927" y="614143"/>
                  </a:lnTo>
                  <a:close/>
                  <a:moveTo>
                    <a:pt x="1906761" y="543061"/>
                  </a:moveTo>
                  <a:cubicBezTo>
                    <a:pt x="1906761" y="519367"/>
                    <a:pt x="1923669" y="500379"/>
                    <a:pt x="1947953" y="500379"/>
                  </a:cubicBezTo>
                  <a:cubicBezTo>
                    <a:pt x="1970165" y="500379"/>
                    <a:pt x="1983840" y="514579"/>
                    <a:pt x="1989145" y="526715"/>
                  </a:cubicBezTo>
                  <a:cubicBezTo>
                    <a:pt x="2002903" y="510368"/>
                    <a:pt x="2022960" y="495095"/>
                    <a:pt x="2046250" y="495095"/>
                  </a:cubicBezTo>
                  <a:cubicBezTo>
                    <a:pt x="2067384" y="495095"/>
                    <a:pt x="2088519" y="511937"/>
                    <a:pt x="2088519" y="537777"/>
                  </a:cubicBezTo>
                  <a:cubicBezTo>
                    <a:pt x="2088519" y="566177"/>
                    <a:pt x="2066887" y="573029"/>
                    <a:pt x="2036719" y="581945"/>
                  </a:cubicBezTo>
                  <a:cubicBezTo>
                    <a:pt x="2000831" y="592430"/>
                    <a:pt x="1989145" y="602007"/>
                    <a:pt x="1989145" y="644111"/>
                  </a:cubicBezTo>
                  <a:lnTo>
                    <a:pt x="1989145" y="744170"/>
                  </a:lnTo>
                  <a:cubicBezTo>
                    <a:pt x="1989145" y="767864"/>
                    <a:pt x="1972237" y="786770"/>
                    <a:pt x="1947953" y="786770"/>
                  </a:cubicBezTo>
                  <a:cubicBezTo>
                    <a:pt x="1923669" y="786770"/>
                    <a:pt x="1906761" y="767864"/>
                    <a:pt x="1906761" y="744170"/>
                  </a:cubicBezTo>
                  <a:lnTo>
                    <a:pt x="1906761" y="543061"/>
                  </a:lnTo>
                  <a:close/>
                  <a:moveTo>
                    <a:pt x="2113301" y="695709"/>
                  </a:moveTo>
                  <a:cubicBezTo>
                    <a:pt x="2139160" y="695709"/>
                    <a:pt x="2157145" y="719403"/>
                    <a:pt x="2192535" y="719403"/>
                  </a:cubicBezTo>
                  <a:cubicBezTo>
                    <a:pt x="2209442" y="719403"/>
                    <a:pt x="2215824" y="711478"/>
                    <a:pt x="2215824" y="703057"/>
                  </a:cubicBezTo>
                  <a:cubicBezTo>
                    <a:pt x="2215824" y="686215"/>
                    <a:pt x="2197839" y="684647"/>
                    <a:pt x="2151923" y="665741"/>
                  </a:cubicBezTo>
                  <a:cubicBezTo>
                    <a:pt x="2109571" y="648321"/>
                    <a:pt x="2086944" y="632553"/>
                    <a:pt x="2086944" y="588302"/>
                  </a:cubicBezTo>
                  <a:cubicBezTo>
                    <a:pt x="2086944" y="541492"/>
                    <a:pt x="2127059" y="495095"/>
                    <a:pt x="2193198" y="495095"/>
                  </a:cubicBezTo>
                  <a:cubicBezTo>
                    <a:pt x="2226433" y="495095"/>
                    <a:pt x="2288345" y="510946"/>
                    <a:pt x="2288345" y="553546"/>
                  </a:cubicBezTo>
                  <a:cubicBezTo>
                    <a:pt x="2288345" y="574103"/>
                    <a:pt x="2273593" y="588302"/>
                    <a:pt x="2253950" y="588302"/>
                  </a:cubicBezTo>
                  <a:cubicBezTo>
                    <a:pt x="2237622" y="588302"/>
                    <a:pt x="2213338" y="567746"/>
                    <a:pt x="2187976" y="567746"/>
                  </a:cubicBezTo>
                  <a:cubicBezTo>
                    <a:pt x="2176870" y="567746"/>
                    <a:pt x="2166262" y="573029"/>
                    <a:pt x="2166262" y="585165"/>
                  </a:cubicBezTo>
                  <a:cubicBezTo>
                    <a:pt x="2166262" y="617280"/>
                    <a:pt x="2295224" y="609932"/>
                    <a:pt x="2295224" y="699920"/>
                  </a:cubicBezTo>
                  <a:cubicBezTo>
                    <a:pt x="2295224" y="757875"/>
                    <a:pt x="2246076" y="792053"/>
                    <a:pt x="2189551" y="792053"/>
                  </a:cubicBezTo>
                  <a:cubicBezTo>
                    <a:pt x="2137750" y="792053"/>
                    <a:pt x="2079651" y="771497"/>
                    <a:pt x="2079651" y="735172"/>
                  </a:cubicBezTo>
                  <a:cubicBezTo>
                    <a:pt x="2079651" y="711973"/>
                    <a:pt x="2094984" y="695709"/>
                    <a:pt x="2113466" y="695709"/>
                  </a:cubicBezTo>
                  <a:moveTo>
                    <a:pt x="1029631" y="543061"/>
                  </a:moveTo>
                  <a:cubicBezTo>
                    <a:pt x="1029631" y="519367"/>
                    <a:pt x="1046539" y="500379"/>
                    <a:pt x="1070823" y="500379"/>
                  </a:cubicBezTo>
                  <a:cubicBezTo>
                    <a:pt x="1093035" y="500379"/>
                    <a:pt x="1106793" y="514579"/>
                    <a:pt x="1112015" y="526715"/>
                  </a:cubicBezTo>
                  <a:cubicBezTo>
                    <a:pt x="1125276" y="506158"/>
                    <a:pt x="1152046" y="495095"/>
                    <a:pt x="1187437" y="495095"/>
                  </a:cubicBezTo>
                  <a:cubicBezTo>
                    <a:pt x="1244542" y="495095"/>
                    <a:pt x="1289960" y="524568"/>
                    <a:pt x="1289960" y="591935"/>
                  </a:cubicBezTo>
                  <a:lnTo>
                    <a:pt x="1289960" y="744088"/>
                  </a:lnTo>
                  <a:cubicBezTo>
                    <a:pt x="1289960" y="767782"/>
                    <a:pt x="1273053" y="786687"/>
                    <a:pt x="1248769" y="786687"/>
                  </a:cubicBezTo>
                  <a:cubicBezTo>
                    <a:pt x="1224484" y="786687"/>
                    <a:pt x="1207577" y="767782"/>
                    <a:pt x="1207577" y="744088"/>
                  </a:cubicBezTo>
                  <a:lnTo>
                    <a:pt x="1207577" y="614060"/>
                  </a:lnTo>
                  <a:cubicBezTo>
                    <a:pt x="1207577" y="585578"/>
                    <a:pt x="1190669" y="564608"/>
                    <a:pt x="1162075" y="564608"/>
                  </a:cubicBezTo>
                  <a:cubicBezTo>
                    <a:pt x="1133481" y="564608"/>
                    <a:pt x="1112098" y="585661"/>
                    <a:pt x="1112098" y="614060"/>
                  </a:cubicBezTo>
                  <a:lnTo>
                    <a:pt x="1112098" y="744088"/>
                  </a:lnTo>
                  <a:cubicBezTo>
                    <a:pt x="1112098" y="767782"/>
                    <a:pt x="1095190" y="786687"/>
                    <a:pt x="1070906" y="786687"/>
                  </a:cubicBezTo>
                  <a:cubicBezTo>
                    <a:pt x="1046622" y="786687"/>
                    <a:pt x="1029714" y="767782"/>
                    <a:pt x="1029714" y="744088"/>
                  </a:cubicBezTo>
                  <a:lnTo>
                    <a:pt x="1029714" y="542978"/>
                  </a:lnTo>
                  <a:close/>
                </a:path>
              </a:pathLst>
            </a:custGeom>
            <a:grpFill/>
            <a:ln w="0" cap="flat">
              <a:noFill/>
              <a:prstDash val="solid"/>
              <a:miter/>
            </a:ln>
          </p:spPr>
          <p:txBody>
            <a:bodyPr rtlCol="0" anchor="ctr"/>
            <a:lstStyle/>
            <a:p>
              <a:endParaRPr lang="en-US"/>
            </a:p>
          </p:txBody>
        </p:sp>
      </p:grpSp>
      <p:pic>
        <p:nvPicPr>
          <p:cNvPr id="5" name="Graphic 4">
            <a:extLst>
              <a:ext uri="{FF2B5EF4-FFF2-40B4-BE49-F238E27FC236}">
                <a16:creationId xmlns:a16="http://schemas.microsoft.com/office/drawing/2014/main" id="{27E61CDC-B212-3869-11D5-1B315D725338}"/>
              </a:ext>
            </a:extLst>
          </p:cNvPr>
          <p:cNvPicPr>
            <a:picLocks noChangeAspect="1"/>
          </p:cNvPicPr>
          <p:nvPr userDrawn="1"/>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7475781" y="12233469"/>
            <a:ext cx="2959100" cy="723900"/>
          </a:xfrm>
          <a:prstGeom prst="rect">
            <a:avLst/>
          </a:prstGeom>
        </p:spPr>
      </p:pic>
    </p:spTree>
    <p:extLst>
      <p:ext uri="{BB962C8B-B14F-4D97-AF65-F5344CB8AC3E}">
        <p14:creationId xmlns:p14="http://schemas.microsoft.com/office/powerpoint/2010/main" val="3391321618"/>
      </p:ext>
    </p:extLst>
  </p:cSld>
  <p:clrMap bg1="lt1" tx1="dk1" bg2="lt2" tx2="dk2" accent1="accent1" accent2="accent2" accent3="accent3" accent4="accent4" accent5="accent5" accent6="accent6" hlink="hlink" folHlink="folHlink"/>
  <p:sldLayoutIdLst>
    <p:sldLayoutId id="2147483665"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9" r:id="rId11"/>
  </p:sldLayoutIdLst>
  <p:transition spd="med"/>
  <p:hf hdr="0" dt="0"/>
  <p:txStyles>
    <p:title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p:titleStyle>
    <p:body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1pPr>
      <a:lvl2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2pPr>
      <a:lvl3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3pPr>
      <a:lvl4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4pPr>
      <a:lvl5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5pPr>
      <a:lvl6pPr marL="0" marR="0" indent="2286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6pPr>
      <a:lvl7pPr marL="0" marR="0" indent="2743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7pPr>
      <a:lvl8pPr marL="0" marR="0" indent="3200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8pPr>
      <a:lvl9pPr marL="0" marR="0" indent="3657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Neue"/>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8" Type="http://schemas.openxmlformats.org/officeDocument/2006/relationships/hyperlink" Target="https://neonfutures.org.uk/resource/poster-10-reasons-to-become-an-engineer-welsh-language-version/" TargetMode="External"/><Relationship Id="rId13" Type="http://schemas.openxmlformats.org/officeDocument/2006/relationships/hyperlink" Target="https://neonfutures.org.uk/resource/booklet-from-idea-to-career/" TargetMode="External"/><Relationship Id="rId3" Type="http://schemas.openxmlformats.org/officeDocument/2006/relationships/hyperlink" Target="https://teweek.org.uk/resources-and-links/" TargetMode="External"/><Relationship Id="rId7" Type="http://schemas.openxmlformats.org/officeDocument/2006/relationships/hyperlink" Target="https://neonfutures.org.uk/resource/poster-10-great-reasons-to-become-an-engineer/" TargetMode="External"/><Relationship Id="rId12" Type="http://schemas.openxmlformats.org/officeDocument/2006/relationships/hyperlink" Target="https://neonfutures.org.uk/resource/all-routes-into-engineering-welsh-language-version/" TargetMode="External"/><Relationship Id="rId2" Type="http://schemas.openxmlformats.org/officeDocument/2006/relationships/notesSlide" Target="../notesSlides/notesSlide12.xml"/><Relationship Id="rId16" Type="http://schemas.openxmlformats.org/officeDocument/2006/relationships/hyperlink" Target="https://neonfutures.org.uk/resource/leaflet-my-world-my-future-where-can-stem-take-me/" TargetMode="External"/><Relationship Id="rId1" Type="http://schemas.openxmlformats.org/officeDocument/2006/relationships/slideLayout" Target="../slideLayouts/slideLayout9.xml"/><Relationship Id="rId6" Type="http://schemas.openxmlformats.org/officeDocument/2006/relationships/hyperlink" Target="https://neonfutures.org.uk/resource/green-engineering-careers-posters-welsh-language-version/" TargetMode="External"/><Relationship Id="rId11" Type="http://schemas.openxmlformats.org/officeDocument/2006/relationships/hyperlink" Target="https://neonfutures.org.uk/resource/all-routes-into-engineering/" TargetMode="External"/><Relationship Id="rId5" Type="http://schemas.openxmlformats.org/officeDocument/2006/relationships/hyperlink" Target="https://neonfutures.org.uk/resource/green-engineering-careers-posters/" TargetMode="External"/><Relationship Id="rId15" Type="http://schemas.openxmlformats.org/officeDocument/2006/relationships/hyperlink" Target="https://neonfutures.org.uk/resource/welsh-parents-carers-guide/" TargetMode="External"/><Relationship Id="rId10" Type="http://schemas.openxmlformats.org/officeDocument/2006/relationships/hyperlink" Target="http://www.teweek.org.uk/register" TargetMode="External"/><Relationship Id="rId4" Type="http://schemas.openxmlformats.org/officeDocument/2006/relationships/hyperlink" Target="https://neonfutures.org.uk/resource/postcards-green-careers/" TargetMode="External"/><Relationship Id="rId9" Type="http://schemas.openxmlformats.org/officeDocument/2006/relationships/hyperlink" Target="https://neonfutures.org.uk/resource/poster-100-jobs-in-stem/" TargetMode="External"/><Relationship Id="rId14" Type="http://schemas.openxmlformats.org/officeDocument/2006/relationships/hyperlink" Target="https://neonfutures.org.uk/resource/booklet-what-is-engineerin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s://youtu.be/5lbXFh_sbak" TargetMode="External"/><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hyperlink" Target="https://youtu.be/5lbXFh_sbak" TargetMode="External"/><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hyperlink" Target="https://youtu.be/5lbXFh_sbak" TargetMode="External"/><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3" Type="http://schemas.openxmlformats.org/officeDocument/2006/relationships/hyperlink" Target="https://youtu.be/5lbXFh_sbak" TargetMode="External"/><Relationship Id="rId2" Type="http://schemas.openxmlformats.org/officeDocument/2006/relationships/notesSlide" Target="../notesSlides/notesSlide9.xml"/><Relationship Id="rId1" Type="http://schemas.openxmlformats.org/officeDocument/2006/relationships/slideLayout" Target="../slideLayouts/slideLayout5.xml"/><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Graphic 16">
            <a:extLst>
              <a:ext uri="{FF2B5EF4-FFF2-40B4-BE49-F238E27FC236}">
                <a16:creationId xmlns:a16="http://schemas.microsoft.com/office/drawing/2014/main" id="{021D02C2-8C82-52F6-8947-5538DBA57631}"/>
              </a:ext>
            </a:extLst>
          </p:cNvPr>
          <p:cNvSpPr/>
          <p:nvPr/>
        </p:nvSpPr>
        <p:spPr>
          <a:xfrm rot="10800000">
            <a:off x="5704672" y="8266645"/>
            <a:ext cx="12957720" cy="2300905"/>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 name="connsiteX0" fmla="*/ 435088 w 10067747"/>
              <a:gd name="connsiteY0" fmla="*/ 117591 h 6114173"/>
              <a:gd name="connsiteX1" fmla="*/ 10067746 w 10067747"/>
              <a:gd name="connsiteY1" fmla="*/ 0 h 6114173"/>
              <a:gd name="connsiteX2" fmla="*/ 9775447 w 10067747"/>
              <a:gd name="connsiteY2" fmla="*/ 6114173 h 6114173"/>
              <a:gd name="connsiteX3" fmla="*/ 0 w 10067747"/>
              <a:gd name="connsiteY3" fmla="*/ 6070721 h 6114173"/>
              <a:gd name="connsiteX4" fmla="*/ 435088 w 10067747"/>
              <a:gd name="connsiteY4" fmla="*/ 117591 h 6114173"/>
              <a:gd name="connsiteX0" fmla="*/ 1 w 9632658"/>
              <a:gd name="connsiteY0" fmla="*/ 117591 h 6114173"/>
              <a:gd name="connsiteX1" fmla="*/ 9632659 w 9632658"/>
              <a:gd name="connsiteY1" fmla="*/ 0 h 6114173"/>
              <a:gd name="connsiteX2" fmla="*/ 9340360 w 9632658"/>
              <a:gd name="connsiteY2" fmla="*/ 6114173 h 6114173"/>
              <a:gd name="connsiteX3" fmla="*/ 415822 w 9632658"/>
              <a:gd name="connsiteY3" fmla="*/ 6098605 h 6114173"/>
              <a:gd name="connsiteX4" fmla="*/ 1 w 9632658"/>
              <a:gd name="connsiteY4" fmla="*/ 117591 h 6114173"/>
              <a:gd name="connsiteX0" fmla="*/ -1 w 9710014"/>
              <a:gd name="connsiteY0" fmla="*/ 424300 h 6420882"/>
              <a:gd name="connsiteX1" fmla="*/ 9710014 w 9710014"/>
              <a:gd name="connsiteY1" fmla="*/ 0 h 6420882"/>
              <a:gd name="connsiteX2" fmla="*/ 9340358 w 9710014"/>
              <a:gd name="connsiteY2" fmla="*/ 6420882 h 6420882"/>
              <a:gd name="connsiteX3" fmla="*/ 415820 w 9710014"/>
              <a:gd name="connsiteY3" fmla="*/ 6405314 h 6420882"/>
              <a:gd name="connsiteX4" fmla="*/ -1 w 9710014"/>
              <a:gd name="connsiteY4" fmla="*/ 424300 h 6420882"/>
              <a:gd name="connsiteX0" fmla="*/ 1 w 9710016"/>
              <a:gd name="connsiteY0" fmla="*/ 424300 h 6420882"/>
              <a:gd name="connsiteX1" fmla="*/ 9710016 w 9710016"/>
              <a:gd name="connsiteY1" fmla="*/ 0 h 6420882"/>
              <a:gd name="connsiteX2" fmla="*/ 9340360 w 9710016"/>
              <a:gd name="connsiteY2" fmla="*/ 6420882 h 6420882"/>
              <a:gd name="connsiteX3" fmla="*/ 647890 w 9710016"/>
              <a:gd name="connsiteY3" fmla="*/ 6042840 h 6420882"/>
              <a:gd name="connsiteX4" fmla="*/ 1 w 9710016"/>
              <a:gd name="connsiteY4" fmla="*/ 424300 h 6420882"/>
              <a:gd name="connsiteX0" fmla="*/ 0 w 9710015"/>
              <a:gd name="connsiteY0" fmla="*/ 424300 h 6785753"/>
              <a:gd name="connsiteX1" fmla="*/ 9710015 w 9710015"/>
              <a:gd name="connsiteY1" fmla="*/ 0 h 6785753"/>
              <a:gd name="connsiteX2" fmla="*/ 9340359 w 9710015"/>
              <a:gd name="connsiteY2" fmla="*/ 6420882 h 6785753"/>
              <a:gd name="connsiteX3" fmla="*/ 417981 w 9710015"/>
              <a:gd name="connsiteY3" fmla="*/ 6785753 h 6785753"/>
              <a:gd name="connsiteX4" fmla="*/ 0 w 9710015"/>
              <a:gd name="connsiteY4" fmla="*/ 424300 h 6785753"/>
              <a:gd name="connsiteX0" fmla="*/ 0 w 9735561"/>
              <a:gd name="connsiteY0" fmla="*/ 0 h 7210497"/>
              <a:gd name="connsiteX1" fmla="*/ 9735561 w 9735561"/>
              <a:gd name="connsiteY1" fmla="*/ 424744 h 7210497"/>
              <a:gd name="connsiteX2" fmla="*/ 9365905 w 9735561"/>
              <a:gd name="connsiteY2" fmla="*/ 6845626 h 7210497"/>
              <a:gd name="connsiteX3" fmla="*/ 443527 w 9735561"/>
              <a:gd name="connsiteY3" fmla="*/ 7210497 h 7210497"/>
              <a:gd name="connsiteX4" fmla="*/ 0 w 9735561"/>
              <a:gd name="connsiteY4" fmla="*/ 0 h 7210497"/>
              <a:gd name="connsiteX0" fmla="*/ 0 w 9633380"/>
              <a:gd name="connsiteY0" fmla="*/ 0 h 7210497"/>
              <a:gd name="connsiteX1" fmla="*/ 9633380 w 9633380"/>
              <a:gd name="connsiteY1" fmla="*/ 637004 h 7210497"/>
              <a:gd name="connsiteX2" fmla="*/ 9365905 w 9633380"/>
              <a:gd name="connsiteY2" fmla="*/ 6845626 h 7210497"/>
              <a:gd name="connsiteX3" fmla="*/ 443527 w 9633380"/>
              <a:gd name="connsiteY3" fmla="*/ 7210497 h 7210497"/>
              <a:gd name="connsiteX4" fmla="*/ 0 w 9633380"/>
              <a:gd name="connsiteY4" fmla="*/ 0 h 7210497"/>
              <a:gd name="connsiteX0" fmla="*/ 0 w 9633380"/>
              <a:gd name="connsiteY0" fmla="*/ 0 h 7210497"/>
              <a:gd name="connsiteX1" fmla="*/ 9633380 w 9633380"/>
              <a:gd name="connsiteY1" fmla="*/ 637004 h 7210497"/>
              <a:gd name="connsiteX2" fmla="*/ 9263724 w 9633380"/>
              <a:gd name="connsiteY2" fmla="*/ 6739495 h 7210497"/>
              <a:gd name="connsiteX3" fmla="*/ 443527 w 9633380"/>
              <a:gd name="connsiteY3" fmla="*/ 7210497 h 7210497"/>
              <a:gd name="connsiteX4" fmla="*/ 0 w 9633380"/>
              <a:gd name="connsiteY4" fmla="*/ 0 h 7210497"/>
              <a:gd name="connsiteX0" fmla="*/ 0 w 9773879"/>
              <a:gd name="connsiteY0" fmla="*/ 0 h 7210497"/>
              <a:gd name="connsiteX1" fmla="*/ 9773879 w 9773879"/>
              <a:gd name="connsiteY1" fmla="*/ 530872 h 7210497"/>
              <a:gd name="connsiteX2" fmla="*/ 9263724 w 9773879"/>
              <a:gd name="connsiteY2" fmla="*/ 6739495 h 7210497"/>
              <a:gd name="connsiteX3" fmla="*/ 443527 w 9773879"/>
              <a:gd name="connsiteY3" fmla="*/ 7210497 h 7210497"/>
              <a:gd name="connsiteX4" fmla="*/ 0 w 9773879"/>
              <a:gd name="connsiteY4" fmla="*/ 0 h 7210497"/>
              <a:gd name="connsiteX0" fmla="*/ 0 w 9773879"/>
              <a:gd name="connsiteY0" fmla="*/ 0 h 7210497"/>
              <a:gd name="connsiteX1" fmla="*/ 9773879 w 9773879"/>
              <a:gd name="connsiteY1" fmla="*/ 530872 h 7210497"/>
              <a:gd name="connsiteX2" fmla="*/ 9378678 w 9773879"/>
              <a:gd name="connsiteY2" fmla="*/ 6739495 h 7210497"/>
              <a:gd name="connsiteX3" fmla="*/ 443527 w 9773879"/>
              <a:gd name="connsiteY3" fmla="*/ 7210497 h 7210497"/>
              <a:gd name="connsiteX4" fmla="*/ 0 w 9773879"/>
              <a:gd name="connsiteY4" fmla="*/ 0 h 72104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3879" h="7210497">
                <a:moveTo>
                  <a:pt x="0" y="0"/>
                </a:moveTo>
                <a:lnTo>
                  <a:pt x="9773879" y="530872"/>
                </a:lnTo>
                <a:lnTo>
                  <a:pt x="9378678" y="6739495"/>
                </a:lnTo>
                <a:lnTo>
                  <a:pt x="443527" y="7210497"/>
                </a:lnTo>
                <a:lnTo>
                  <a:pt x="0" y="0"/>
                </a:lnTo>
                <a:close/>
              </a:path>
            </a:pathLst>
          </a:custGeom>
          <a:solidFill>
            <a:srgbClr val="D50758"/>
          </a:solidFill>
          <a:ln w="0" cap="flat">
            <a:noFill/>
            <a:prstDash val="solid"/>
            <a:miter/>
          </a:ln>
        </p:spPr>
        <p:txBody>
          <a:bodyPr rtlCol="0" anchor="ctr"/>
          <a:lstStyle/>
          <a:p>
            <a:endParaRPr lang="en-US"/>
          </a:p>
        </p:txBody>
      </p:sp>
      <p:sp>
        <p:nvSpPr>
          <p:cNvPr id="4" name="Graphic 7">
            <a:extLst>
              <a:ext uri="{FF2B5EF4-FFF2-40B4-BE49-F238E27FC236}">
                <a16:creationId xmlns:a16="http://schemas.microsoft.com/office/drawing/2014/main" id="{CBFBC473-8CEB-CD8A-181C-6BAD4676895B}"/>
              </a:ext>
            </a:extLst>
          </p:cNvPr>
          <p:cNvSpPr/>
          <p:nvPr/>
        </p:nvSpPr>
        <p:spPr>
          <a:xfrm>
            <a:off x="-12595" y="1376136"/>
            <a:ext cx="5340050" cy="2627107"/>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554567" y="1424016"/>
                </a:lnTo>
                <a:lnTo>
                  <a:pt x="0" y="1554203"/>
                </a:lnTo>
                <a:cubicBezTo>
                  <a:pt x="1264" y="1036135"/>
                  <a:pt x="2529" y="518068"/>
                  <a:pt x="3793" y="0"/>
                </a:cubicBezTo>
                <a:close/>
              </a:path>
            </a:pathLst>
          </a:custGeom>
          <a:solidFill>
            <a:srgbClr val="EEAA02"/>
          </a:solidFill>
          <a:ln w="0" cap="flat">
            <a:noFill/>
            <a:prstDash val="solid"/>
            <a:miter/>
          </a:ln>
        </p:spPr>
        <p:txBody>
          <a:bodyPr rtlCol="0" anchor="ctr"/>
          <a:lstStyle/>
          <a:p>
            <a:endParaRPr lang="en-US"/>
          </a:p>
        </p:txBody>
      </p:sp>
      <p:sp>
        <p:nvSpPr>
          <p:cNvPr id="13" name="TextBox 12">
            <a:extLst>
              <a:ext uri="{FF2B5EF4-FFF2-40B4-BE49-F238E27FC236}">
                <a16:creationId xmlns:a16="http://schemas.microsoft.com/office/drawing/2014/main" id="{A6AD8F1C-0A3F-98E5-045B-40B14FFBEE9F}"/>
              </a:ext>
            </a:extLst>
          </p:cNvPr>
          <p:cNvSpPr txBox="1">
            <a:spLocks/>
          </p:cNvSpPr>
          <p:nvPr/>
        </p:nvSpPr>
        <p:spPr>
          <a:xfrm>
            <a:off x="6557993" y="8976445"/>
            <a:ext cx="11268014" cy="779701"/>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fromWordArt="0" anchor="ctr" anchorCtr="0" forceAA="0" compatLnSpc="1">
            <a:prstTxWarp prst="textNoShape">
              <a:avLst/>
            </a:prstTxWarp>
            <a:spAutoFit/>
          </a:bodyPr>
          <a:lstStyle/>
          <a:p>
            <a:r>
              <a:rPr lang="en-GB" sz="4400" b="1">
                <a:solidFill>
                  <a:schemeClr val="bg1"/>
                </a:solidFill>
                <a:latin typeface="Arial Rounded MT Bold" panose="020F0704030504030204" pitchFamily="34" charset="77"/>
              </a:rPr>
              <a:t>Get ready for a great career!</a:t>
            </a:r>
            <a:endParaRPr kumimoji="0" lang="en-GB" sz="4400" b="1" i="0" u="none" strike="noStrike" cap="none" spc="0" normalizeH="0" baseline="0">
              <a:ln>
                <a:noFill/>
              </a:ln>
              <a:solidFill>
                <a:schemeClr val="bg1"/>
              </a:solidFill>
              <a:effectLst/>
              <a:uFillTx/>
              <a:latin typeface="Arial Rounded MT Bold" panose="020F0704030504030204" pitchFamily="34" charset="77"/>
              <a:sym typeface="Helvetica Neue"/>
            </a:endParaRPr>
          </a:p>
        </p:txBody>
      </p:sp>
      <p:sp>
        <p:nvSpPr>
          <p:cNvPr id="2" name="Contents">
            <a:extLst>
              <a:ext uri="{FF2B5EF4-FFF2-40B4-BE49-F238E27FC236}">
                <a16:creationId xmlns:a16="http://schemas.microsoft.com/office/drawing/2014/main" id="{41165501-054D-C0C0-571D-518E572F1CAF}"/>
              </a:ext>
            </a:extLst>
          </p:cNvPr>
          <p:cNvSpPr txBox="1">
            <a:spLocks/>
          </p:cNvSpPr>
          <p:nvPr/>
        </p:nvSpPr>
        <p:spPr>
          <a:xfrm>
            <a:off x="1024495" y="2000849"/>
            <a:ext cx="1276745" cy="369332"/>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nSpc>
                <a:spcPct val="100000"/>
              </a:lnSpc>
              <a:spcAft>
                <a:spcPts val="2000"/>
              </a:spcAft>
            </a:pPr>
            <a:r>
              <a:rPr lang="en-GB" sz="2400">
                <a:solidFill>
                  <a:srgbClr val="654B78"/>
                </a:solidFill>
                <a:latin typeface="Arial Rounded MT Bold" panose="020F0704030504030204" pitchFamily="34" charset="77"/>
                <a:cs typeface="Arial"/>
              </a:rPr>
              <a:t>Subject:</a:t>
            </a:r>
          </a:p>
        </p:txBody>
      </p:sp>
      <p:sp>
        <p:nvSpPr>
          <p:cNvPr id="6" name="Contents">
            <a:extLst>
              <a:ext uri="{FF2B5EF4-FFF2-40B4-BE49-F238E27FC236}">
                <a16:creationId xmlns:a16="http://schemas.microsoft.com/office/drawing/2014/main" id="{D4523284-378F-9882-EF24-552DF227B6FB}"/>
              </a:ext>
            </a:extLst>
          </p:cNvPr>
          <p:cNvSpPr txBox="1">
            <a:spLocks/>
          </p:cNvSpPr>
          <p:nvPr/>
        </p:nvSpPr>
        <p:spPr>
          <a:xfrm>
            <a:off x="2301239" y="2000849"/>
            <a:ext cx="1924446" cy="369332"/>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nSpc>
                <a:spcPct val="100000"/>
              </a:lnSpc>
              <a:spcAft>
                <a:spcPts val="2000"/>
              </a:spcAft>
            </a:pPr>
            <a:r>
              <a:rPr lang="en-GB" sz="2400" b="0">
                <a:solidFill>
                  <a:srgbClr val="654B78"/>
                </a:solidFill>
                <a:latin typeface="Arial Rounded MT Bold" panose="020F0704030504030204" pitchFamily="34" charset="77"/>
                <a:cs typeface="Arial"/>
              </a:rPr>
              <a:t>PHSE</a:t>
            </a:r>
          </a:p>
        </p:txBody>
      </p:sp>
      <p:sp>
        <p:nvSpPr>
          <p:cNvPr id="7" name="Contents">
            <a:extLst>
              <a:ext uri="{FF2B5EF4-FFF2-40B4-BE49-F238E27FC236}">
                <a16:creationId xmlns:a16="http://schemas.microsoft.com/office/drawing/2014/main" id="{108C6FFD-57A3-DD76-1E14-98C5CA713E63}"/>
              </a:ext>
            </a:extLst>
          </p:cNvPr>
          <p:cNvSpPr txBox="1">
            <a:spLocks/>
          </p:cNvSpPr>
          <p:nvPr/>
        </p:nvSpPr>
        <p:spPr>
          <a:xfrm>
            <a:off x="1024495" y="2564729"/>
            <a:ext cx="1276745" cy="369332"/>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nSpc>
                <a:spcPct val="100000"/>
              </a:lnSpc>
              <a:spcAft>
                <a:spcPts val="2000"/>
              </a:spcAft>
            </a:pPr>
            <a:r>
              <a:rPr lang="en-GB" sz="2400">
                <a:solidFill>
                  <a:srgbClr val="654B78"/>
                </a:solidFill>
                <a:latin typeface="Arial Rounded MT Bold" panose="020F0704030504030204" pitchFamily="34" charset="77"/>
                <a:cs typeface="Arial"/>
              </a:rPr>
              <a:t>Time:</a:t>
            </a:r>
          </a:p>
        </p:txBody>
      </p:sp>
      <p:sp>
        <p:nvSpPr>
          <p:cNvPr id="11" name="Contents">
            <a:extLst>
              <a:ext uri="{FF2B5EF4-FFF2-40B4-BE49-F238E27FC236}">
                <a16:creationId xmlns:a16="http://schemas.microsoft.com/office/drawing/2014/main" id="{0E1EE4F2-DD0C-6FF5-766D-51C75D772E0D}"/>
              </a:ext>
            </a:extLst>
          </p:cNvPr>
          <p:cNvSpPr txBox="1">
            <a:spLocks/>
          </p:cNvSpPr>
          <p:nvPr/>
        </p:nvSpPr>
        <p:spPr>
          <a:xfrm>
            <a:off x="2301238" y="2564729"/>
            <a:ext cx="2087881" cy="369332"/>
          </a:xfrm>
          <a:prstGeom prst="rect">
            <a:avLst/>
          </a:prstGeom>
        </p:spPr>
        <p:txBody>
          <a:bodyPr wrap="square" lIns="0" tIns="0" rIns="0" bIns="0" anchor="t">
            <a:spAutoFit/>
          </a:bodyPr>
          <a:lstStyle>
            <a:lvl1pPr marL="0" marR="0" indent="0" algn="l" defTabSz="2438338" rtl="0" latinLnBrk="0">
              <a:lnSpc>
                <a:spcPct val="80000"/>
              </a:lnSpc>
              <a:spcBef>
                <a:spcPts val="0"/>
              </a:spcBef>
              <a:spcAft>
                <a:spcPts val="0"/>
              </a:spcAft>
              <a:buClrTx/>
              <a:buSzTx/>
              <a:buFontTx/>
              <a:buNone/>
              <a:tabLst/>
              <a:defRPr sz="8500" b="1" i="0" u="none" strike="noStrike" cap="none" spc="-170" baseline="0">
                <a:solidFill>
                  <a:srgbClr val="870861"/>
                </a:solidFill>
                <a:uFillTx/>
                <a:latin typeface="+mn-lt"/>
                <a:ea typeface="+mn-ea"/>
                <a:cs typeface="+mn-cs"/>
                <a:sym typeface="Helvetica Neue"/>
              </a:defRPr>
            </a:lvl1pPr>
            <a:lvl2pPr marL="0" marR="0" indent="457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2pPr>
            <a:lvl3pPr marL="0" marR="0" indent="914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3pPr>
            <a:lvl4pPr marL="0" marR="0" indent="1371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4pPr>
            <a:lvl5pPr marL="0" marR="0" indent="18288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5pPr>
            <a:lvl6pPr marL="0" marR="0" indent="22860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6pPr>
            <a:lvl7pPr marL="0" marR="0" indent="27432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7pPr>
            <a:lvl8pPr marL="0" marR="0" indent="32004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8pPr>
            <a:lvl9pPr marL="0" marR="0" indent="3657600" algn="l" defTabSz="2438338" rtl="0" latinLnBrk="0">
              <a:lnSpc>
                <a:spcPct val="80000"/>
              </a:lnSpc>
              <a:spcBef>
                <a:spcPts val="0"/>
              </a:spcBef>
              <a:spcAft>
                <a:spcPts val="0"/>
              </a:spcAft>
              <a:buClrTx/>
              <a:buSzTx/>
              <a:buFontTx/>
              <a:buNone/>
              <a:tabLst/>
              <a:defRPr sz="8500" b="1" i="0" u="none" strike="noStrike" cap="none" spc="-170" baseline="0">
                <a:solidFill>
                  <a:srgbClr val="000000"/>
                </a:solidFill>
                <a:uFillTx/>
                <a:latin typeface="+mn-lt"/>
                <a:ea typeface="+mn-ea"/>
                <a:cs typeface="+mn-cs"/>
                <a:sym typeface="Helvetica Neue"/>
              </a:defRPr>
            </a:lvl9pPr>
          </a:lstStyle>
          <a:p>
            <a:pPr>
              <a:lnSpc>
                <a:spcPct val="100000"/>
              </a:lnSpc>
              <a:spcAft>
                <a:spcPts val="2000"/>
              </a:spcAft>
            </a:pPr>
            <a:r>
              <a:rPr lang="en-GB" sz="2400" b="0">
                <a:solidFill>
                  <a:srgbClr val="654B78"/>
                </a:solidFill>
                <a:latin typeface="Arial Rounded MT Bold" panose="020F0704030504030204" pitchFamily="34" charset="77"/>
                <a:cs typeface="Arial"/>
              </a:rPr>
              <a:t>45 minutes</a:t>
            </a:r>
          </a:p>
        </p:txBody>
      </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614C64F-9137-AE50-F7C9-6EEA182172AE}"/>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7D96368B-EAA5-EAE7-1C90-3E90DB8805CC}"/>
              </a:ext>
            </a:extLst>
          </p:cNvPr>
          <p:cNvSpPr>
            <a:spLocks noGrp="1"/>
          </p:cNvSpPr>
          <p:nvPr>
            <p:ph type="title"/>
          </p:nvPr>
        </p:nvSpPr>
        <p:spPr/>
        <p:txBody>
          <a:bodyPr/>
          <a:lstStyle/>
          <a:p>
            <a:r>
              <a:rPr lang="en-US">
                <a:solidFill>
                  <a:srgbClr val="EEAA02"/>
                </a:solidFill>
              </a:rPr>
              <a:t>More career tips from real engineers</a:t>
            </a:r>
          </a:p>
        </p:txBody>
      </p:sp>
      <p:sp>
        <p:nvSpPr>
          <p:cNvPr id="7" name="Slide Number Placeholder 6">
            <a:extLst>
              <a:ext uri="{FF2B5EF4-FFF2-40B4-BE49-F238E27FC236}">
                <a16:creationId xmlns:a16="http://schemas.microsoft.com/office/drawing/2014/main" id="{91502069-4826-EC4F-4A43-09484A7D8EDB}"/>
              </a:ext>
            </a:extLst>
          </p:cNvPr>
          <p:cNvSpPr>
            <a:spLocks noGrp="1"/>
          </p:cNvSpPr>
          <p:nvPr>
            <p:ph type="sldNum" sz="quarter" idx="2"/>
          </p:nvPr>
        </p:nvSpPr>
        <p:spPr/>
        <p:txBody>
          <a:bodyPr/>
          <a:lstStyle/>
          <a:p>
            <a:fld id="{86CB4B4D-7CA3-9044-876B-883B54F8677D}" type="slidenum">
              <a:rPr lang="en-GB" smtClean="0"/>
              <a:t>10</a:t>
            </a:fld>
            <a:endParaRPr lang="en-GB"/>
          </a:p>
        </p:txBody>
      </p:sp>
      <p:sp>
        <p:nvSpPr>
          <p:cNvPr id="12" name="Rounded Rectangle 11">
            <a:extLst>
              <a:ext uri="{FF2B5EF4-FFF2-40B4-BE49-F238E27FC236}">
                <a16:creationId xmlns:a16="http://schemas.microsoft.com/office/drawing/2014/main" id="{F10F9B32-2D8D-FFDF-6FB9-532C8E6B15F3}"/>
              </a:ext>
            </a:extLst>
          </p:cNvPr>
          <p:cNvSpPr/>
          <p:nvPr/>
        </p:nvSpPr>
        <p:spPr>
          <a:xfrm>
            <a:off x="1206500" y="2999131"/>
            <a:ext cx="4641407" cy="2826879"/>
          </a:xfrm>
          <a:prstGeom prst="roundRect">
            <a:avLst>
              <a:gd name="adj" fmla="val 9947"/>
            </a:avLst>
          </a:prstGeom>
          <a:solidFill>
            <a:srgbClr val="EEAA0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180000" rIns="360000" bIns="180000" numCol="1" spcCol="38100" rtlCol="0" anchor="ctr">
            <a:spAutoFit/>
          </a:bodyPr>
          <a:lstStyle/>
          <a:p>
            <a:pPr algn="l">
              <a:lnSpc>
                <a:spcPct val="100000"/>
              </a:lnSpc>
            </a:pPr>
            <a:r>
              <a:rPr lang="en-US" sz="3000" b="0">
                <a:solidFill>
                  <a:schemeClr val="bg1"/>
                </a:solidFill>
                <a:latin typeface="Arial Rounded MT Bold"/>
              </a:rPr>
              <a:t>Show an interest in your subject outside of your study, like joining a STEM club.</a:t>
            </a:r>
            <a:endParaRPr lang="en-US" sz="3000"/>
          </a:p>
        </p:txBody>
      </p:sp>
      <p:sp>
        <p:nvSpPr>
          <p:cNvPr id="14" name="Rounded Rectangle 13">
            <a:extLst>
              <a:ext uri="{FF2B5EF4-FFF2-40B4-BE49-F238E27FC236}">
                <a16:creationId xmlns:a16="http://schemas.microsoft.com/office/drawing/2014/main" id="{84558CF5-8DCA-497D-9C8F-CFA0E29EE840}"/>
              </a:ext>
            </a:extLst>
          </p:cNvPr>
          <p:cNvSpPr/>
          <p:nvPr/>
        </p:nvSpPr>
        <p:spPr>
          <a:xfrm>
            <a:off x="1081242" y="6905592"/>
            <a:ext cx="7381801" cy="1883791"/>
          </a:xfrm>
          <a:prstGeom prst="roundRect">
            <a:avLst>
              <a:gd name="adj" fmla="val 13228"/>
            </a:avLst>
          </a:prstGeom>
          <a:solidFill>
            <a:srgbClr val="D5075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180000" rIns="360000" bIns="180000" numCol="1" spcCol="38100" rtlCol="0" anchor="ctr">
            <a:spAutoFit/>
          </a:bodyPr>
          <a:lstStyle/>
          <a:p>
            <a:pPr algn="l">
              <a:lnSpc>
                <a:spcPct val="100000"/>
              </a:lnSpc>
            </a:pPr>
            <a:r>
              <a:rPr lang="en-US" sz="3000" b="0">
                <a:solidFill>
                  <a:schemeClr val="bg1"/>
                </a:solidFill>
                <a:latin typeface="Arial Rounded MT Bold"/>
              </a:rPr>
              <a:t>Take the time to also do what you enjoy, like music or sport – this shows you're well-rounded.</a:t>
            </a:r>
            <a:endParaRPr lang="en-US" sz="3000"/>
          </a:p>
        </p:txBody>
      </p:sp>
      <p:sp>
        <p:nvSpPr>
          <p:cNvPr id="15" name="Triangle 14">
            <a:extLst>
              <a:ext uri="{FF2B5EF4-FFF2-40B4-BE49-F238E27FC236}">
                <a16:creationId xmlns:a16="http://schemas.microsoft.com/office/drawing/2014/main" id="{17A8F31F-1EE8-CE47-9EDA-27F4699C0498}"/>
              </a:ext>
            </a:extLst>
          </p:cNvPr>
          <p:cNvSpPr/>
          <p:nvPr/>
        </p:nvSpPr>
        <p:spPr>
          <a:xfrm rot="10800000">
            <a:off x="4211397" y="8770681"/>
            <a:ext cx="1121489" cy="714935"/>
          </a:xfrm>
          <a:prstGeom prst="triangle">
            <a:avLst/>
          </a:prstGeom>
          <a:solidFill>
            <a:srgbClr val="D5075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6" name="Triangle 15">
            <a:extLst>
              <a:ext uri="{FF2B5EF4-FFF2-40B4-BE49-F238E27FC236}">
                <a16:creationId xmlns:a16="http://schemas.microsoft.com/office/drawing/2014/main" id="{FF27FD9E-E7A3-9D1A-0FD3-417B8CD6F1F7}"/>
              </a:ext>
            </a:extLst>
          </p:cNvPr>
          <p:cNvSpPr/>
          <p:nvPr/>
        </p:nvSpPr>
        <p:spPr>
          <a:xfrm rot="10800000">
            <a:off x="3863559" y="5683680"/>
            <a:ext cx="1121489" cy="714935"/>
          </a:xfrm>
          <a:prstGeom prst="triangle">
            <a:avLst>
              <a:gd name="adj" fmla="val 0"/>
            </a:avLst>
          </a:prstGeom>
          <a:solidFill>
            <a:srgbClr val="EEAA0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17" name="Rounded Rectangle 16">
            <a:extLst>
              <a:ext uri="{FF2B5EF4-FFF2-40B4-BE49-F238E27FC236}">
                <a16:creationId xmlns:a16="http://schemas.microsoft.com/office/drawing/2014/main" id="{2B644D32-E1EF-F4DA-027D-31412493BEB8}"/>
              </a:ext>
            </a:extLst>
          </p:cNvPr>
          <p:cNvSpPr/>
          <p:nvPr/>
        </p:nvSpPr>
        <p:spPr>
          <a:xfrm>
            <a:off x="1206500" y="9780794"/>
            <a:ext cx="6044905" cy="1866881"/>
          </a:xfrm>
          <a:prstGeom prst="roundRect">
            <a:avLst>
              <a:gd name="adj" fmla="val 23851"/>
            </a:avLst>
          </a:prstGeom>
          <a:solidFill>
            <a:srgbClr val="EEAA0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180000" rIns="360000" bIns="180000" numCol="1" spcCol="38100" rtlCol="0" anchor="ctr">
            <a:spAutoFit/>
          </a:bodyPr>
          <a:lstStyle/>
          <a:p>
            <a:pPr algn="l">
              <a:lnSpc>
                <a:spcPct val="100000"/>
              </a:lnSpc>
            </a:pPr>
            <a:r>
              <a:rPr lang="en-US" sz="3000" b="0">
                <a:solidFill>
                  <a:schemeClr val="bg1"/>
                </a:solidFill>
                <a:latin typeface="Arial Rounded MT Bold"/>
              </a:rPr>
              <a:t>Always keep learning and exploring. You might discover your new passion!</a:t>
            </a:r>
            <a:endParaRPr lang="en-US" sz="3000"/>
          </a:p>
        </p:txBody>
      </p:sp>
      <p:sp>
        <p:nvSpPr>
          <p:cNvPr id="20" name="Triangle 19">
            <a:extLst>
              <a:ext uri="{FF2B5EF4-FFF2-40B4-BE49-F238E27FC236}">
                <a16:creationId xmlns:a16="http://schemas.microsoft.com/office/drawing/2014/main" id="{19AF15AB-B9A6-1B36-0B13-5A5DF8A37C32}"/>
              </a:ext>
            </a:extLst>
          </p:cNvPr>
          <p:cNvSpPr/>
          <p:nvPr/>
        </p:nvSpPr>
        <p:spPr>
          <a:xfrm rot="10800000">
            <a:off x="2265328" y="11567748"/>
            <a:ext cx="1121489" cy="714935"/>
          </a:xfrm>
          <a:prstGeom prst="triangle">
            <a:avLst>
              <a:gd name="adj" fmla="val 100000"/>
            </a:avLst>
          </a:prstGeom>
          <a:solidFill>
            <a:srgbClr val="EEAA0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1" name="Rounded Rectangle 20">
            <a:extLst>
              <a:ext uri="{FF2B5EF4-FFF2-40B4-BE49-F238E27FC236}">
                <a16:creationId xmlns:a16="http://schemas.microsoft.com/office/drawing/2014/main" id="{E7C408B4-1BBD-6D2D-CD10-F9D51A6D60AE}"/>
              </a:ext>
            </a:extLst>
          </p:cNvPr>
          <p:cNvSpPr/>
          <p:nvPr/>
        </p:nvSpPr>
        <p:spPr>
          <a:xfrm>
            <a:off x="6484683" y="2999131"/>
            <a:ext cx="6886376" cy="2381175"/>
          </a:xfrm>
          <a:prstGeom prst="roundRect">
            <a:avLst>
              <a:gd name="adj" fmla="val 13228"/>
            </a:avLst>
          </a:prstGeom>
          <a:solidFill>
            <a:srgbClr val="654B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180000" rIns="360000" bIns="180000" numCol="1" spcCol="38100" rtlCol="0" anchor="ctr">
            <a:spAutoFit/>
          </a:bodyPr>
          <a:lstStyle/>
          <a:p>
            <a:pPr algn="l">
              <a:lnSpc>
                <a:spcPct val="100000"/>
              </a:lnSpc>
            </a:pPr>
            <a:r>
              <a:rPr lang="en-US" sz="3000" b="0">
                <a:solidFill>
                  <a:schemeClr val="bg1"/>
                </a:solidFill>
                <a:latin typeface="Arial Rounded MT Bold"/>
              </a:rPr>
              <a:t>Consider all your options for study and qualifications. Don't take the obvious choice – find the one that's best for you.</a:t>
            </a:r>
            <a:endParaRPr lang="en-US" sz="3000"/>
          </a:p>
        </p:txBody>
      </p:sp>
      <p:sp>
        <p:nvSpPr>
          <p:cNvPr id="22" name="Triangle 21">
            <a:extLst>
              <a:ext uri="{FF2B5EF4-FFF2-40B4-BE49-F238E27FC236}">
                <a16:creationId xmlns:a16="http://schemas.microsoft.com/office/drawing/2014/main" id="{2E3375BD-C98B-ED63-1170-5D6B75B08336}"/>
              </a:ext>
            </a:extLst>
          </p:cNvPr>
          <p:cNvSpPr/>
          <p:nvPr/>
        </p:nvSpPr>
        <p:spPr>
          <a:xfrm rot="10800000">
            <a:off x="9367126" y="5309102"/>
            <a:ext cx="1121489" cy="714935"/>
          </a:xfrm>
          <a:prstGeom prst="triangle">
            <a:avLst>
              <a:gd name="adj" fmla="val 47404"/>
            </a:avLst>
          </a:prstGeom>
          <a:solidFill>
            <a:srgbClr val="654B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3" name="Rounded Rectangle 22">
            <a:extLst>
              <a:ext uri="{FF2B5EF4-FFF2-40B4-BE49-F238E27FC236}">
                <a16:creationId xmlns:a16="http://schemas.microsoft.com/office/drawing/2014/main" id="{D0951336-5D81-C0A7-ACFC-9D6B44761570}"/>
              </a:ext>
            </a:extLst>
          </p:cNvPr>
          <p:cNvSpPr/>
          <p:nvPr/>
        </p:nvSpPr>
        <p:spPr>
          <a:xfrm>
            <a:off x="8914735" y="6381508"/>
            <a:ext cx="4641407" cy="2878559"/>
          </a:xfrm>
          <a:prstGeom prst="roundRect">
            <a:avLst>
              <a:gd name="adj" fmla="val 13228"/>
            </a:avLst>
          </a:prstGeom>
          <a:solidFill>
            <a:srgbClr val="EEAA0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180000" rIns="360000" bIns="180000" numCol="1" spcCol="38100" rtlCol="0" anchor="ctr">
            <a:spAutoFit/>
          </a:bodyPr>
          <a:lstStyle/>
          <a:p>
            <a:pPr algn="l">
              <a:lnSpc>
                <a:spcPct val="100000"/>
              </a:lnSpc>
            </a:pPr>
            <a:r>
              <a:rPr lang="en-US" sz="3000" b="0">
                <a:solidFill>
                  <a:schemeClr val="bg1"/>
                </a:solidFill>
                <a:latin typeface="Arial Rounded MT Bold"/>
              </a:rPr>
              <a:t>Be resilient when things don’t go well - remember your growth mindset and keep trying.</a:t>
            </a:r>
            <a:endParaRPr lang="en-US" sz="3000"/>
          </a:p>
        </p:txBody>
      </p:sp>
      <p:sp>
        <p:nvSpPr>
          <p:cNvPr id="24" name="Triangle 23">
            <a:extLst>
              <a:ext uri="{FF2B5EF4-FFF2-40B4-BE49-F238E27FC236}">
                <a16:creationId xmlns:a16="http://schemas.microsoft.com/office/drawing/2014/main" id="{602CA477-3A8C-0471-D2B9-54D5A8C24056}"/>
              </a:ext>
            </a:extLst>
          </p:cNvPr>
          <p:cNvSpPr/>
          <p:nvPr/>
        </p:nvSpPr>
        <p:spPr>
          <a:xfrm rot="10800000">
            <a:off x="11885855" y="9241365"/>
            <a:ext cx="1121489" cy="714935"/>
          </a:xfrm>
          <a:prstGeom prst="triangle">
            <a:avLst>
              <a:gd name="adj" fmla="val 0"/>
            </a:avLst>
          </a:prstGeom>
          <a:solidFill>
            <a:srgbClr val="EEAA0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5" name="Rounded Rectangle 24">
            <a:extLst>
              <a:ext uri="{FF2B5EF4-FFF2-40B4-BE49-F238E27FC236}">
                <a16:creationId xmlns:a16="http://schemas.microsoft.com/office/drawing/2014/main" id="{33510114-ED6D-8AD6-1300-E720E56B6D84}"/>
              </a:ext>
            </a:extLst>
          </p:cNvPr>
          <p:cNvSpPr/>
          <p:nvPr/>
        </p:nvSpPr>
        <p:spPr>
          <a:xfrm>
            <a:off x="7595407" y="10261267"/>
            <a:ext cx="6682858" cy="1386408"/>
          </a:xfrm>
          <a:prstGeom prst="roundRect">
            <a:avLst>
              <a:gd name="adj" fmla="val 30100"/>
            </a:avLst>
          </a:prstGeom>
          <a:solidFill>
            <a:srgbClr val="654B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180000" rIns="360000" bIns="180000" numCol="1" spcCol="38100" rtlCol="0" anchor="ctr">
            <a:spAutoFit/>
          </a:bodyPr>
          <a:lstStyle/>
          <a:p>
            <a:pPr algn="l">
              <a:lnSpc>
                <a:spcPct val="100000"/>
              </a:lnSpc>
            </a:pPr>
            <a:r>
              <a:rPr lang="en-US" sz="3000" b="0">
                <a:solidFill>
                  <a:schemeClr val="bg1"/>
                </a:solidFill>
                <a:latin typeface="Arial Rounded MT Bold"/>
              </a:rPr>
              <a:t>Be brave! Try things out and ask for advice, help and ideas.</a:t>
            </a:r>
          </a:p>
        </p:txBody>
      </p:sp>
      <p:sp>
        <p:nvSpPr>
          <p:cNvPr id="26" name="Triangle 25">
            <a:extLst>
              <a:ext uri="{FF2B5EF4-FFF2-40B4-BE49-F238E27FC236}">
                <a16:creationId xmlns:a16="http://schemas.microsoft.com/office/drawing/2014/main" id="{41F4019A-9016-5E63-F2D4-A1C2A708F79C}"/>
              </a:ext>
            </a:extLst>
          </p:cNvPr>
          <p:cNvSpPr/>
          <p:nvPr/>
        </p:nvSpPr>
        <p:spPr>
          <a:xfrm rot="10800000">
            <a:off x="9025271" y="11567747"/>
            <a:ext cx="1121489" cy="714935"/>
          </a:xfrm>
          <a:prstGeom prst="triangle">
            <a:avLst>
              <a:gd name="adj" fmla="val 100000"/>
            </a:avLst>
          </a:prstGeom>
          <a:solidFill>
            <a:srgbClr val="654B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7" name="Rounded Rectangle 26">
            <a:extLst>
              <a:ext uri="{FF2B5EF4-FFF2-40B4-BE49-F238E27FC236}">
                <a16:creationId xmlns:a16="http://schemas.microsoft.com/office/drawing/2014/main" id="{FD34D298-DB9A-9120-1E6B-090182512DEB}"/>
              </a:ext>
            </a:extLst>
          </p:cNvPr>
          <p:cNvSpPr/>
          <p:nvPr/>
        </p:nvSpPr>
        <p:spPr>
          <a:xfrm>
            <a:off x="14007835" y="2999131"/>
            <a:ext cx="4506206" cy="4824394"/>
          </a:xfrm>
          <a:prstGeom prst="roundRect">
            <a:avLst>
              <a:gd name="adj" fmla="val 13228"/>
            </a:avLst>
          </a:prstGeom>
          <a:solidFill>
            <a:srgbClr val="654B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180000" rIns="360000" bIns="180000" numCol="1" spcCol="38100" rtlCol="0" anchor="ctr">
            <a:spAutoFit/>
          </a:bodyPr>
          <a:lstStyle/>
          <a:p>
            <a:pPr algn="l">
              <a:lnSpc>
                <a:spcPct val="100000"/>
              </a:lnSpc>
            </a:pPr>
            <a:r>
              <a:rPr lang="en-US" sz="3000" b="0">
                <a:solidFill>
                  <a:schemeClr val="bg1"/>
                </a:solidFill>
                <a:latin typeface="Arial Rounded MT Bold"/>
              </a:rPr>
              <a:t>Your skills matter. Technology will always be changing so show you you can work with others, communicate, learn new things and adapt. </a:t>
            </a:r>
            <a:endParaRPr lang="en-US" sz="3000"/>
          </a:p>
        </p:txBody>
      </p:sp>
      <p:sp>
        <p:nvSpPr>
          <p:cNvPr id="28" name="Triangle 27">
            <a:extLst>
              <a:ext uri="{FF2B5EF4-FFF2-40B4-BE49-F238E27FC236}">
                <a16:creationId xmlns:a16="http://schemas.microsoft.com/office/drawing/2014/main" id="{ABF78E38-79D0-265F-8F46-1C6D9DA67605}"/>
              </a:ext>
            </a:extLst>
          </p:cNvPr>
          <p:cNvSpPr/>
          <p:nvPr/>
        </p:nvSpPr>
        <p:spPr>
          <a:xfrm rot="10800000">
            <a:off x="14946402" y="7791465"/>
            <a:ext cx="1121489" cy="714935"/>
          </a:xfrm>
          <a:prstGeom prst="triangle">
            <a:avLst>
              <a:gd name="adj" fmla="val 100000"/>
            </a:avLst>
          </a:prstGeom>
          <a:solidFill>
            <a:srgbClr val="654B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29" name="Rounded Rectangle 28">
            <a:extLst>
              <a:ext uri="{FF2B5EF4-FFF2-40B4-BE49-F238E27FC236}">
                <a16:creationId xmlns:a16="http://schemas.microsoft.com/office/drawing/2014/main" id="{854EC85C-78BF-F512-3CEF-5F0B7D707072}"/>
              </a:ext>
            </a:extLst>
          </p:cNvPr>
          <p:cNvSpPr/>
          <p:nvPr/>
        </p:nvSpPr>
        <p:spPr>
          <a:xfrm>
            <a:off x="14603524" y="8831807"/>
            <a:ext cx="4092609" cy="2381175"/>
          </a:xfrm>
          <a:prstGeom prst="roundRect">
            <a:avLst>
              <a:gd name="adj" fmla="val 13228"/>
            </a:avLst>
          </a:prstGeom>
          <a:solidFill>
            <a:srgbClr val="D5075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180000" rIns="360000" bIns="180000" numCol="1" spcCol="38100" rtlCol="0" anchor="ctr">
            <a:spAutoFit/>
          </a:bodyPr>
          <a:lstStyle/>
          <a:p>
            <a:pPr algn="l">
              <a:lnSpc>
                <a:spcPct val="100000"/>
              </a:lnSpc>
            </a:pPr>
            <a:r>
              <a:rPr lang="en-US" sz="3000" b="0">
                <a:solidFill>
                  <a:schemeClr val="bg1"/>
                </a:solidFill>
                <a:latin typeface="Arial Rounded MT Bold"/>
              </a:rPr>
              <a:t>Take every opportunity to gain experience or insights.</a:t>
            </a:r>
            <a:endParaRPr lang="en-US" sz="3000"/>
          </a:p>
        </p:txBody>
      </p:sp>
      <p:sp>
        <p:nvSpPr>
          <p:cNvPr id="30" name="Triangle 29">
            <a:extLst>
              <a:ext uri="{FF2B5EF4-FFF2-40B4-BE49-F238E27FC236}">
                <a16:creationId xmlns:a16="http://schemas.microsoft.com/office/drawing/2014/main" id="{2AF71BCE-D36D-FBD8-9A30-06441A22FB3C}"/>
              </a:ext>
            </a:extLst>
          </p:cNvPr>
          <p:cNvSpPr/>
          <p:nvPr/>
        </p:nvSpPr>
        <p:spPr>
          <a:xfrm rot="10800000">
            <a:off x="16938134" y="11148861"/>
            <a:ext cx="1121489" cy="714935"/>
          </a:xfrm>
          <a:prstGeom prst="triangle">
            <a:avLst>
              <a:gd name="adj" fmla="val 0"/>
            </a:avLst>
          </a:prstGeom>
          <a:solidFill>
            <a:srgbClr val="D5075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1" name="Rounded Rectangle 30">
            <a:extLst>
              <a:ext uri="{FF2B5EF4-FFF2-40B4-BE49-F238E27FC236}">
                <a16:creationId xmlns:a16="http://schemas.microsoft.com/office/drawing/2014/main" id="{9BB39483-E327-3F5A-B1F4-66916B816D56}"/>
              </a:ext>
            </a:extLst>
          </p:cNvPr>
          <p:cNvSpPr/>
          <p:nvPr/>
        </p:nvSpPr>
        <p:spPr>
          <a:xfrm>
            <a:off x="18869672" y="2999131"/>
            <a:ext cx="4307828" cy="2878559"/>
          </a:xfrm>
          <a:prstGeom prst="roundRect">
            <a:avLst>
              <a:gd name="adj" fmla="val 13228"/>
            </a:avLst>
          </a:prstGeom>
          <a:solidFill>
            <a:srgbClr val="D5075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180000" rIns="360000" bIns="180000" numCol="1" spcCol="38100" rtlCol="0" anchor="ctr">
            <a:spAutoFit/>
          </a:bodyPr>
          <a:lstStyle/>
          <a:p>
            <a:pPr algn="l">
              <a:lnSpc>
                <a:spcPct val="100000"/>
              </a:lnSpc>
            </a:pPr>
            <a:r>
              <a:rPr lang="en-US" sz="3000" b="0">
                <a:solidFill>
                  <a:schemeClr val="bg1"/>
                </a:solidFill>
                <a:latin typeface="Arial Rounded MT Bold"/>
              </a:rPr>
              <a:t>Ask everyone you know for ideas or connections – every experience counts.</a:t>
            </a:r>
            <a:endParaRPr lang="en-US" sz="3000"/>
          </a:p>
        </p:txBody>
      </p:sp>
      <p:sp>
        <p:nvSpPr>
          <p:cNvPr id="32" name="Triangle 31">
            <a:extLst>
              <a:ext uri="{FF2B5EF4-FFF2-40B4-BE49-F238E27FC236}">
                <a16:creationId xmlns:a16="http://schemas.microsoft.com/office/drawing/2014/main" id="{80337843-8ED4-9094-650D-2E6A080E6542}"/>
              </a:ext>
            </a:extLst>
          </p:cNvPr>
          <p:cNvSpPr/>
          <p:nvPr/>
        </p:nvSpPr>
        <p:spPr>
          <a:xfrm rot="10800000">
            <a:off x="20603412" y="5846346"/>
            <a:ext cx="1121489" cy="714935"/>
          </a:xfrm>
          <a:prstGeom prst="triangle">
            <a:avLst>
              <a:gd name="adj" fmla="val 45508"/>
            </a:avLst>
          </a:prstGeom>
          <a:solidFill>
            <a:srgbClr val="D5075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3" name="Rounded Rectangle 32">
            <a:extLst>
              <a:ext uri="{FF2B5EF4-FFF2-40B4-BE49-F238E27FC236}">
                <a16:creationId xmlns:a16="http://schemas.microsoft.com/office/drawing/2014/main" id="{46652370-01FB-22FD-DF1B-FB9EA4D0F6BC}"/>
              </a:ext>
            </a:extLst>
          </p:cNvPr>
          <p:cNvSpPr/>
          <p:nvPr/>
        </p:nvSpPr>
        <p:spPr>
          <a:xfrm>
            <a:off x="19150816" y="6980758"/>
            <a:ext cx="4026683" cy="3873326"/>
          </a:xfrm>
          <a:prstGeom prst="roundRect">
            <a:avLst>
              <a:gd name="adj" fmla="val 13228"/>
            </a:avLst>
          </a:prstGeom>
          <a:solidFill>
            <a:srgbClr val="EEAA0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360000" tIns="180000" rIns="360000" bIns="180000" numCol="1" spcCol="38100" rtlCol="0" anchor="ctr">
            <a:spAutoFit/>
          </a:bodyPr>
          <a:lstStyle/>
          <a:p>
            <a:pPr algn="l">
              <a:lnSpc>
                <a:spcPct val="100000"/>
              </a:lnSpc>
            </a:pPr>
            <a:r>
              <a:rPr lang="en-US" sz="3000" b="0">
                <a:solidFill>
                  <a:schemeClr val="bg1"/>
                </a:solidFill>
                <a:latin typeface="Arial Rounded MT Bold"/>
              </a:rPr>
              <a:t>Get properly involved – show how you've made a difference for yourself or others.</a:t>
            </a:r>
            <a:endParaRPr lang="en-US" sz="3000"/>
          </a:p>
        </p:txBody>
      </p:sp>
      <p:sp>
        <p:nvSpPr>
          <p:cNvPr id="34" name="Triangle 33">
            <a:extLst>
              <a:ext uri="{FF2B5EF4-FFF2-40B4-BE49-F238E27FC236}">
                <a16:creationId xmlns:a16="http://schemas.microsoft.com/office/drawing/2014/main" id="{6B0E3E60-C612-5EB9-2CD8-86C00E38F143}"/>
              </a:ext>
            </a:extLst>
          </p:cNvPr>
          <p:cNvSpPr/>
          <p:nvPr/>
        </p:nvSpPr>
        <p:spPr>
          <a:xfrm rot="10800000">
            <a:off x="19833488" y="10791394"/>
            <a:ext cx="1121489" cy="714935"/>
          </a:xfrm>
          <a:prstGeom prst="triangle">
            <a:avLst>
              <a:gd name="adj" fmla="val 100000"/>
            </a:avLst>
          </a:prstGeom>
          <a:solidFill>
            <a:srgbClr val="EEAA0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Tree>
    <p:extLst>
      <p:ext uri="{BB962C8B-B14F-4D97-AF65-F5344CB8AC3E}">
        <p14:creationId xmlns:p14="http://schemas.microsoft.com/office/powerpoint/2010/main" val="3412671262"/>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82CBFD-8BB2-3CF1-B650-9A71ACCD92A8}"/>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3FE583EF-54B3-4D41-4FAD-1AE874DE78A9}"/>
              </a:ext>
            </a:extLst>
          </p:cNvPr>
          <p:cNvSpPr>
            <a:spLocks noGrp="1"/>
          </p:cNvSpPr>
          <p:nvPr>
            <p:ph type="title"/>
          </p:nvPr>
        </p:nvSpPr>
        <p:spPr>
          <a:xfrm>
            <a:off x="1206500" y="1079500"/>
            <a:ext cx="21971000" cy="1046440"/>
          </a:xfrm>
        </p:spPr>
        <p:txBody>
          <a:bodyPr/>
          <a:lstStyle/>
          <a:p>
            <a:r>
              <a:rPr lang="en-US"/>
              <a:t>Now what?</a:t>
            </a:r>
          </a:p>
        </p:txBody>
      </p:sp>
      <p:sp>
        <p:nvSpPr>
          <p:cNvPr id="8" name="Text Placeholder 7">
            <a:extLst>
              <a:ext uri="{FF2B5EF4-FFF2-40B4-BE49-F238E27FC236}">
                <a16:creationId xmlns:a16="http://schemas.microsoft.com/office/drawing/2014/main" id="{101EF392-28CF-6B4F-6BAD-6AC9935C8706}"/>
              </a:ext>
            </a:extLst>
          </p:cNvPr>
          <p:cNvSpPr>
            <a:spLocks noGrp="1"/>
          </p:cNvSpPr>
          <p:nvPr>
            <p:ph type="body" sz="quarter" idx="21"/>
          </p:nvPr>
        </p:nvSpPr>
        <p:spPr>
          <a:xfrm>
            <a:off x="1206500" y="2372962"/>
            <a:ext cx="21971000" cy="846386"/>
          </a:xfrm>
        </p:spPr>
        <p:txBody>
          <a:bodyPr/>
          <a:lstStyle/>
          <a:p>
            <a:r>
              <a:rPr lang="en-US">
                <a:solidFill>
                  <a:srgbClr val="D50758"/>
                </a:solidFill>
              </a:rPr>
              <a:t>Take action to get ready for your career</a:t>
            </a:r>
          </a:p>
        </p:txBody>
      </p:sp>
      <p:sp>
        <p:nvSpPr>
          <p:cNvPr id="7" name="Slide Number Placeholder 6">
            <a:extLst>
              <a:ext uri="{FF2B5EF4-FFF2-40B4-BE49-F238E27FC236}">
                <a16:creationId xmlns:a16="http://schemas.microsoft.com/office/drawing/2014/main" id="{7D60BDFE-48F6-2D19-A34C-12BA171288A8}"/>
              </a:ext>
            </a:extLst>
          </p:cNvPr>
          <p:cNvSpPr>
            <a:spLocks noGrp="1"/>
          </p:cNvSpPr>
          <p:nvPr>
            <p:ph type="sldNum" sz="quarter" idx="2"/>
          </p:nvPr>
        </p:nvSpPr>
        <p:spPr/>
        <p:txBody>
          <a:bodyPr/>
          <a:lstStyle/>
          <a:p>
            <a:fld id="{86CB4B4D-7CA3-9044-876B-883B54F8677D}" type="slidenum">
              <a:rPr lang="en-GB" smtClean="0"/>
              <a:t>11</a:t>
            </a:fld>
            <a:endParaRPr lang="en-GB"/>
          </a:p>
        </p:txBody>
      </p:sp>
      <p:sp>
        <p:nvSpPr>
          <p:cNvPr id="15" name="Graphic 7">
            <a:extLst>
              <a:ext uri="{FF2B5EF4-FFF2-40B4-BE49-F238E27FC236}">
                <a16:creationId xmlns:a16="http://schemas.microsoft.com/office/drawing/2014/main" id="{E928C7E1-5172-8858-A19F-D67EA5542D40}"/>
              </a:ext>
            </a:extLst>
          </p:cNvPr>
          <p:cNvSpPr/>
          <p:nvPr/>
        </p:nvSpPr>
        <p:spPr>
          <a:xfrm>
            <a:off x="1206499" y="3620227"/>
            <a:ext cx="4896589" cy="3691945"/>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wrap="square" lIns="360000" tIns="360000" rIns="360000" bIns="360000" rtlCol="0" anchor="ctr">
            <a:spAutoFit/>
          </a:bodyPr>
          <a:lstStyle/>
          <a:p>
            <a:pPr algn="ctr">
              <a:lnSpc>
                <a:spcPct val="100000"/>
              </a:lnSpc>
              <a:spcAft>
                <a:spcPts val="2000"/>
              </a:spcAft>
            </a:pPr>
            <a:r>
              <a:rPr lang="en-GB" sz="4000">
                <a:solidFill>
                  <a:schemeClr val="bg1"/>
                </a:solidFill>
                <a:latin typeface="Arial Rounded MT Bold" panose="020F0704030504030204" pitchFamily="34" charset="77"/>
                <a:cs typeface="Arial"/>
              </a:rPr>
              <a:t>1. Reflect on your skills</a:t>
            </a:r>
          </a:p>
          <a:p>
            <a:pPr>
              <a:spcAft>
                <a:spcPts val="2000"/>
              </a:spcAft>
            </a:pPr>
            <a:r>
              <a:rPr lang="en-US" sz="3200" b="0">
                <a:solidFill>
                  <a:schemeClr val="bg1"/>
                </a:solidFill>
                <a:latin typeface="Arial Rounded MT Bold"/>
              </a:rPr>
              <a:t>Like communication, teamwork and initiative.</a:t>
            </a:r>
          </a:p>
        </p:txBody>
      </p:sp>
      <p:sp>
        <p:nvSpPr>
          <p:cNvPr id="18" name="Graphic 7">
            <a:extLst>
              <a:ext uri="{FF2B5EF4-FFF2-40B4-BE49-F238E27FC236}">
                <a16:creationId xmlns:a16="http://schemas.microsoft.com/office/drawing/2014/main" id="{A8D0EF72-A32C-F891-53A3-6EE46748C0B3}"/>
              </a:ext>
            </a:extLst>
          </p:cNvPr>
          <p:cNvSpPr/>
          <p:nvPr/>
        </p:nvSpPr>
        <p:spPr>
          <a:xfrm>
            <a:off x="3367383" y="9338086"/>
            <a:ext cx="8271724" cy="2583950"/>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wrap="square" lIns="360000" tIns="360000" rIns="720000" bIns="360000" rtlCol="0" anchor="ctr">
            <a:spAutoFit/>
          </a:bodyPr>
          <a:lstStyle/>
          <a:p>
            <a:pPr algn="ctr">
              <a:lnSpc>
                <a:spcPct val="100000"/>
              </a:lnSpc>
              <a:spcAft>
                <a:spcPts val="2000"/>
              </a:spcAft>
            </a:pPr>
            <a:r>
              <a:rPr lang="en-GB" sz="4000">
                <a:solidFill>
                  <a:schemeClr val="bg1"/>
                </a:solidFill>
                <a:latin typeface="Arial Rounded MT Bold" panose="020F0704030504030204" pitchFamily="34" charset="77"/>
                <a:cs typeface="Arial"/>
              </a:rPr>
              <a:t>2. Build your growth mindset</a:t>
            </a:r>
          </a:p>
          <a:p>
            <a:pPr>
              <a:spcAft>
                <a:spcPts val="2000"/>
              </a:spcAft>
            </a:pPr>
            <a:r>
              <a:rPr lang="en-US" sz="3200" b="0">
                <a:solidFill>
                  <a:schemeClr val="bg1"/>
                </a:solidFill>
                <a:latin typeface="Arial Rounded MT Bold"/>
              </a:rPr>
              <a:t>With effort, you can improve at anything that matters.</a:t>
            </a:r>
          </a:p>
        </p:txBody>
      </p:sp>
      <p:sp>
        <p:nvSpPr>
          <p:cNvPr id="19" name="Graphic 7">
            <a:extLst>
              <a:ext uri="{FF2B5EF4-FFF2-40B4-BE49-F238E27FC236}">
                <a16:creationId xmlns:a16="http://schemas.microsoft.com/office/drawing/2014/main" id="{650837C0-3BAB-FE3F-A34D-92B78B22FAC6}"/>
              </a:ext>
            </a:extLst>
          </p:cNvPr>
          <p:cNvSpPr/>
          <p:nvPr/>
        </p:nvSpPr>
        <p:spPr>
          <a:xfrm>
            <a:off x="7295410" y="4377914"/>
            <a:ext cx="4896590" cy="3076392"/>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wrap="square" lIns="360000" tIns="360000" rIns="720000" bIns="360000" rtlCol="0" anchor="ctr">
            <a:spAutoFit/>
          </a:bodyPr>
          <a:lstStyle/>
          <a:p>
            <a:pPr algn="ctr">
              <a:lnSpc>
                <a:spcPct val="100000"/>
              </a:lnSpc>
              <a:spcAft>
                <a:spcPts val="2000"/>
              </a:spcAft>
            </a:pPr>
            <a:r>
              <a:rPr lang="en-GB" sz="4000">
                <a:solidFill>
                  <a:schemeClr val="bg1"/>
                </a:solidFill>
                <a:latin typeface="Arial Rounded MT Bold" panose="020F0704030504030204" pitchFamily="34" charset="77"/>
                <a:cs typeface="Arial"/>
              </a:rPr>
              <a:t>3. Get involved</a:t>
            </a:r>
          </a:p>
          <a:p>
            <a:pPr>
              <a:spcAft>
                <a:spcPts val="2000"/>
              </a:spcAft>
            </a:pPr>
            <a:r>
              <a:rPr lang="en-US" sz="3200" b="0">
                <a:solidFill>
                  <a:schemeClr val="bg1"/>
                </a:solidFill>
                <a:latin typeface="Arial Rounded MT Bold"/>
              </a:rPr>
              <a:t>In activities that build your skills and confidence.</a:t>
            </a:r>
          </a:p>
        </p:txBody>
      </p:sp>
      <p:sp>
        <p:nvSpPr>
          <p:cNvPr id="21" name="Graphic 7">
            <a:extLst>
              <a:ext uri="{FF2B5EF4-FFF2-40B4-BE49-F238E27FC236}">
                <a16:creationId xmlns:a16="http://schemas.microsoft.com/office/drawing/2014/main" id="{661218D6-7FB6-8792-8128-CF3F28ADD797}"/>
              </a:ext>
            </a:extLst>
          </p:cNvPr>
          <p:cNvSpPr/>
          <p:nvPr/>
        </p:nvSpPr>
        <p:spPr>
          <a:xfrm>
            <a:off x="14162567" y="8143535"/>
            <a:ext cx="8803759" cy="3199503"/>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wrap="square" lIns="360000" tIns="360000" rIns="720000" bIns="360000" rtlCol="0" anchor="ctr">
            <a:spAutoFit/>
          </a:bodyPr>
          <a:lstStyle/>
          <a:p>
            <a:pPr algn="ctr">
              <a:lnSpc>
                <a:spcPct val="100000"/>
              </a:lnSpc>
              <a:spcAft>
                <a:spcPts val="2000"/>
              </a:spcAft>
            </a:pPr>
            <a:r>
              <a:rPr lang="en-GB" sz="4000">
                <a:solidFill>
                  <a:schemeClr val="bg1"/>
                </a:solidFill>
                <a:latin typeface="Arial Rounded MT Bold" panose="020F0704030504030204" pitchFamily="34" charset="77"/>
                <a:cs typeface="Arial"/>
              </a:rPr>
              <a:t>5. Make the most of careers information online</a:t>
            </a:r>
          </a:p>
          <a:p>
            <a:pPr>
              <a:spcAft>
                <a:spcPts val="2000"/>
              </a:spcAft>
            </a:pPr>
            <a:r>
              <a:rPr lang="en-US" sz="3200" b="0">
                <a:solidFill>
                  <a:schemeClr val="bg1"/>
                </a:solidFill>
                <a:latin typeface="Arial Rounded MT Bold"/>
              </a:rPr>
              <a:t>To discover more about future careers in engineering and technology.</a:t>
            </a:r>
          </a:p>
        </p:txBody>
      </p:sp>
      <p:sp>
        <p:nvSpPr>
          <p:cNvPr id="22" name="Graphic 7">
            <a:extLst>
              <a:ext uri="{FF2B5EF4-FFF2-40B4-BE49-F238E27FC236}">
                <a16:creationId xmlns:a16="http://schemas.microsoft.com/office/drawing/2014/main" id="{FA890F44-99D5-0F5E-784C-352D43A13B40}"/>
              </a:ext>
            </a:extLst>
          </p:cNvPr>
          <p:cNvSpPr/>
          <p:nvPr/>
        </p:nvSpPr>
        <p:spPr>
          <a:xfrm>
            <a:off x="19131516" y="2259430"/>
            <a:ext cx="4045984" cy="1219474"/>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wrap="square" lIns="360000" tIns="360000" rIns="360000" bIns="360000" rtlCol="0" anchor="ctr">
            <a:spAutoFit/>
          </a:bodyPr>
          <a:lstStyle/>
          <a:p>
            <a:pPr>
              <a:spcAft>
                <a:spcPts val="2000"/>
              </a:spcAft>
            </a:pPr>
            <a:r>
              <a:rPr lang="en-US" sz="3200" b="0">
                <a:solidFill>
                  <a:schemeClr val="bg1"/>
                </a:solidFill>
                <a:latin typeface="Arial Rounded MT Bold"/>
              </a:rPr>
              <a:t>A </a:t>
            </a:r>
            <a:r>
              <a:rPr lang="en-US" sz="3200">
                <a:solidFill>
                  <a:schemeClr val="bg1"/>
                </a:solidFill>
                <a:latin typeface="Arial Rounded MT Bold"/>
              </a:rPr>
              <a:t>levels</a:t>
            </a:r>
            <a:endParaRPr lang="en-US" sz="3200" b="0">
              <a:solidFill>
                <a:schemeClr val="bg1"/>
              </a:solidFill>
              <a:latin typeface="Arial Rounded MT Bold"/>
            </a:endParaRPr>
          </a:p>
        </p:txBody>
      </p:sp>
      <p:sp>
        <p:nvSpPr>
          <p:cNvPr id="23" name="Graphic 7">
            <a:extLst>
              <a:ext uri="{FF2B5EF4-FFF2-40B4-BE49-F238E27FC236}">
                <a16:creationId xmlns:a16="http://schemas.microsoft.com/office/drawing/2014/main" id="{64BAE9C1-A941-B1B1-4A60-310D4F73E1BC}"/>
              </a:ext>
            </a:extLst>
          </p:cNvPr>
          <p:cNvSpPr/>
          <p:nvPr/>
        </p:nvSpPr>
        <p:spPr>
          <a:xfrm>
            <a:off x="19131516" y="3727788"/>
            <a:ext cx="4045984" cy="1219474"/>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wrap="square" lIns="360000" tIns="360000" rIns="360000" bIns="360000" rtlCol="0" anchor="ctr">
            <a:spAutoFit/>
          </a:bodyPr>
          <a:lstStyle/>
          <a:p>
            <a:pPr>
              <a:spcAft>
                <a:spcPts val="2000"/>
              </a:spcAft>
            </a:pPr>
            <a:r>
              <a:rPr lang="en-US" sz="3200" b="0">
                <a:solidFill>
                  <a:schemeClr val="bg1"/>
                </a:solidFill>
                <a:latin typeface="Arial Rounded MT Bold"/>
              </a:rPr>
              <a:t>BTECs</a:t>
            </a:r>
          </a:p>
        </p:txBody>
      </p:sp>
      <p:sp>
        <p:nvSpPr>
          <p:cNvPr id="24" name="Graphic 7">
            <a:extLst>
              <a:ext uri="{FF2B5EF4-FFF2-40B4-BE49-F238E27FC236}">
                <a16:creationId xmlns:a16="http://schemas.microsoft.com/office/drawing/2014/main" id="{412D11F8-FC39-8417-5513-98B10DCF816F}"/>
              </a:ext>
            </a:extLst>
          </p:cNvPr>
          <p:cNvSpPr/>
          <p:nvPr/>
        </p:nvSpPr>
        <p:spPr>
          <a:xfrm>
            <a:off x="19131516" y="5196146"/>
            <a:ext cx="4045984" cy="1219474"/>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wrap="square" lIns="360000" tIns="360000" rIns="360000" bIns="360000" rtlCol="0" anchor="ctr">
            <a:spAutoFit/>
          </a:bodyPr>
          <a:lstStyle/>
          <a:p>
            <a:pPr>
              <a:spcAft>
                <a:spcPts val="2000"/>
              </a:spcAft>
            </a:pPr>
            <a:r>
              <a:rPr lang="en-US" sz="3200" b="0">
                <a:solidFill>
                  <a:schemeClr val="bg1"/>
                </a:solidFill>
                <a:latin typeface="Arial Rounded MT Bold"/>
              </a:rPr>
              <a:t>T Levels</a:t>
            </a:r>
          </a:p>
        </p:txBody>
      </p:sp>
      <p:sp>
        <p:nvSpPr>
          <p:cNvPr id="25" name="Graphic 7">
            <a:extLst>
              <a:ext uri="{FF2B5EF4-FFF2-40B4-BE49-F238E27FC236}">
                <a16:creationId xmlns:a16="http://schemas.microsoft.com/office/drawing/2014/main" id="{1BCE2779-13E1-1633-7DF7-F04307EAC3B9}"/>
              </a:ext>
            </a:extLst>
          </p:cNvPr>
          <p:cNvSpPr/>
          <p:nvPr/>
        </p:nvSpPr>
        <p:spPr>
          <a:xfrm>
            <a:off x="19131515" y="6664505"/>
            <a:ext cx="4045985" cy="1219474"/>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wrap="square" lIns="360000" tIns="360000" rIns="360000" bIns="360000" rtlCol="0" anchor="ctr">
            <a:spAutoFit/>
          </a:bodyPr>
          <a:lstStyle/>
          <a:p>
            <a:pPr>
              <a:spcAft>
                <a:spcPts val="2000"/>
              </a:spcAft>
            </a:pPr>
            <a:r>
              <a:rPr lang="en-US" sz="3200" b="0">
                <a:solidFill>
                  <a:schemeClr val="bg1"/>
                </a:solidFill>
                <a:latin typeface="Arial Rounded MT Bold"/>
              </a:rPr>
              <a:t>Apprenticeships</a:t>
            </a:r>
          </a:p>
        </p:txBody>
      </p:sp>
      <p:sp>
        <p:nvSpPr>
          <p:cNvPr id="34" name="Down Arrow 33">
            <a:extLst>
              <a:ext uri="{FF2B5EF4-FFF2-40B4-BE49-F238E27FC236}">
                <a16:creationId xmlns:a16="http://schemas.microsoft.com/office/drawing/2014/main" id="{ED9CF228-1E2C-E0E1-A0EB-88D3F40DC86B}"/>
              </a:ext>
            </a:extLst>
          </p:cNvPr>
          <p:cNvSpPr/>
          <p:nvPr/>
        </p:nvSpPr>
        <p:spPr>
          <a:xfrm>
            <a:off x="3675387" y="7074931"/>
            <a:ext cx="1127052" cy="2121021"/>
          </a:xfrm>
          <a:prstGeom prst="downArrow">
            <a:avLst/>
          </a:prstGeom>
          <a:solidFill>
            <a:srgbClr val="EEAA0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5" name="Down Arrow 34">
            <a:extLst>
              <a:ext uri="{FF2B5EF4-FFF2-40B4-BE49-F238E27FC236}">
                <a16:creationId xmlns:a16="http://schemas.microsoft.com/office/drawing/2014/main" id="{A2C868E7-85C5-30EB-211C-4950CC6E303B}"/>
              </a:ext>
            </a:extLst>
          </p:cNvPr>
          <p:cNvSpPr/>
          <p:nvPr/>
        </p:nvSpPr>
        <p:spPr>
          <a:xfrm rot="10800000">
            <a:off x="9736615" y="7596440"/>
            <a:ext cx="1127052" cy="2212974"/>
          </a:xfrm>
          <a:prstGeom prst="downArrow">
            <a:avLst/>
          </a:prstGeom>
          <a:solidFill>
            <a:srgbClr val="654B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6" name="Down Arrow 35">
            <a:extLst>
              <a:ext uri="{FF2B5EF4-FFF2-40B4-BE49-F238E27FC236}">
                <a16:creationId xmlns:a16="http://schemas.microsoft.com/office/drawing/2014/main" id="{2D347C07-389F-35D1-89E7-C742F7B48776}"/>
              </a:ext>
            </a:extLst>
          </p:cNvPr>
          <p:cNvSpPr/>
          <p:nvPr/>
        </p:nvSpPr>
        <p:spPr>
          <a:xfrm rot="16200000">
            <a:off x="12342620" y="4677538"/>
            <a:ext cx="1127052" cy="1959957"/>
          </a:xfrm>
          <a:prstGeom prst="downArrow">
            <a:avLst/>
          </a:prstGeom>
          <a:solidFill>
            <a:srgbClr val="EEAA02"/>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sp>
        <p:nvSpPr>
          <p:cNvPr id="37" name="Down Arrow 36">
            <a:extLst>
              <a:ext uri="{FF2B5EF4-FFF2-40B4-BE49-F238E27FC236}">
                <a16:creationId xmlns:a16="http://schemas.microsoft.com/office/drawing/2014/main" id="{313AE932-588A-0EDE-3295-E713F72C4E0D}"/>
              </a:ext>
            </a:extLst>
          </p:cNvPr>
          <p:cNvSpPr/>
          <p:nvPr/>
        </p:nvSpPr>
        <p:spPr>
          <a:xfrm>
            <a:off x="15372200" y="7178657"/>
            <a:ext cx="1127052" cy="964878"/>
          </a:xfrm>
          <a:prstGeom prst="downArrow">
            <a:avLst/>
          </a:prstGeom>
          <a:solidFill>
            <a:srgbClr val="654B78"/>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noAutofit/>
          </a:bodyPr>
          <a:lstStyle/>
          <a:p>
            <a:pPr marL="0" marR="0" indent="0" algn="ctr" defTabSz="825500" rtl="0" fontAlgn="auto" latinLnBrk="0" hangingPunct="0">
              <a:lnSpc>
                <a:spcPct val="100000"/>
              </a:lnSpc>
              <a:spcBef>
                <a:spcPts val="0"/>
              </a:spcBef>
              <a:spcAft>
                <a:spcPts val="0"/>
              </a:spcAft>
              <a:buClrTx/>
              <a:buSzTx/>
              <a:buFontTx/>
              <a:buNone/>
              <a:tabLst/>
            </a:pPr>
            <a:endParaRPr kumimoji="0" lang="en-US"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endParaRPr>
          </a:p>
        </p:txBody>
      </p:sp>
      <p:cxnSp>
        <p:nvCxnSpPr>
          <p:cNvPr id="40" name="Straight Connector 39">
            <a:extLst>
              <a:ext uri="{FF2B5EF4-FFF2-40B4-BE49-F238E27FC236}">
                <a16:creationId xmlns:a16="http://schemas.microsoft.com/office/drawing/2014/main" id="{6DAF1A92-497F-EC94-4140-FEF2E428CC57}"/>
              </a:ext>
            </a:extLst>
          </p:cNvPr>
          <p:cNvCxnSpPr>
            <a:cxnSpLocks/>
          </p:cNvCxnSpPr>
          <p:nvPr/>
        </p:nvCxnSpPr>
        <p:spPr>
          <a:xfrm flipV="1">
            <a:off x="17665995" y="2796155"/>
            <a:ext cx="1621465" cy="1305449"/>
          </a:xfrm>
          <a:prstGeom prst="line">
            <a:avLst/>
          </a:prstGeom>
          <a:noFill/>
          <a:ln w="50800" cap="flat">
            <a:solidFill>
              <a:srgbClr val="654B78"/>
            </a:solidFill>
            <a:prstDash val="solid"/>
            <a:miter lim="400000"/>
          </a:ln>
          <a:effectLst/>
          <a:sp3d/>
        </p:spPr>
        <p:style>
          <a:lnRef idx="0">
            <a:scrgbClr r="0" g="0" b="0"/>
          </a:lnRef>
          <a:fillRef idx="0">
            <a:scrgbClr r="0" g="0" b="0"/>
          </a:fillRef>
          <a:effectRef idx="0">
            <a:scrgbClr r="0" g="0" b="0"/>
          </a:effectRef>
          <a:fontRef idx="none"/>
        </p:style>
      </p:cxnSp>
      <p:cxnSp>
        <p:nvCxnSpPr>
          <p:cNvPr id="42" name="Straight Connector 41">
            <a:extLst>
              <a:ext uri="{FF2B5EF4-FFF2-40B4-BE49-F238E27FC236}">
                <a16:creationId xmlns:a16="http://schemas.microsoft.com/office/drawing/2014/main" id="{31F82C62-3F88-8247-3DD6-801235405B56}"/>
              </a:ext>
            </a:extLst>
          </p:cNvPr>
          <p:cNvCxnSpPr>
            <a:cxnSpLocks/>
          </p:cNvCxnSpPr>
          <p:nvPr/>
        </p:nvCxnSpPr>
        <p:spPr>
          <a:xfrm flipV="1">
            <a:off x="17665995" y="4294421"/>
            <a:ext cx="1621465" cy="741955"/>
          </a:xfrm>
          <a:prstGeom prst="line">
            <a:avLst/>
          </a:prstGeom>
          <a:noFill/>
          <a:ln w="50800" cap="flat">
            <a:solidFill>
              <a:srgbClr val="654B78"/>
            </a:solidFill>
            <a:prstDash val="solid"/>
            <a:miter lim="400000"/>
          </a:ln>
          <a:effectLst/>
          <a:sp3d/>
        </p:spPr>
        <p:style>
          <a:lnRef idx="0">
            <a:scrgbClr r="0" g="0" b="0"/>
          </a:lnRef>
          <a:fillRef idx="0">
            <a:scrgbClr r="0" g="0" b="0"/>
          </a:fillRef>
          <a:effectRef idx="0">
            <a:scrgbClr r="0" g="0" b="0"/>
          </a:effectRef>
          <a:fontRef idx="none"/>
        </p:style>
      </p:cxnSp>
      <p:cxnSp>
        <p:nvCxnSpPr>
          <p:cNvPr id="45" name="Straight Connector 44">
            <a:extLst>
              <a:ext uri="{FF2B5EF4-FFF2-40B4-BE49-F238E27FC236}">
                <a16:creationId xmlns:a16="http://schemas.microsoft.com/office/drawing/2014/main" id="{01A745D4-24F9-4133-047B-BB8D0861397B}"/>
              </a:ext>
            </a:extLst>
          </p:cNvPr>
          <p:cNvCxnSpPr>
            <a:cxnSpLocks/>
          </p:cNvCxnSpPr>
          <p:nvPr/>
        </p:nvCxnSpPr>
        <p:spPr>
          <a:xfrm>
            <a:off x="17757117" y="5781586"/>
            <a:ext cx="1418983" cy="19897"/>
          </a:xfrm>
          <a:prstGeom prst="line">
            <a:avLst/>
          </a:prstGeom>
          <a:noFill/>
          <a:ln w="50800" cap="flat">
            <a:solidFill>
              <a:srgbClr val="654B78"/>
            </a:solidFill>
            <a:prstDash val="solid"/>
            <a:miter lim="400000"/>
          </a:ln>
          <a:effectLst/>
          <a:sp3d/>
        </p:spPr>
        <p:style>
          <a:lnRef idx="0">
            <a:scrgbClr r="0" g="0" b="0"/>
          </a:lnRef>
          <a:fillRef idx="0">
            <a:scrgbClr r="0" g="0" b="0"/>
          </a:fillRef>
          <a:effectRef idx="0">
            <a:scrgbClr r="0" g="0" b="0"/>
          </a:effectRef>
          <a:fontRef idx="none"/>
        </p:style>
      </p:cxnSp>
      <p:cxnSp>
        <p:nvCxnSpPr>
          <p:cNvPr id="48" name="Straight Connector 47">
            <a:extLst>
              <a:ext uri="{FF2B5EF4-FFF2-40B4-BE49-F238E27FC236}">
                <a16:creationId xmlns:a16="http://schemas.microsoft.com/office/drawing/2014/main" id="{90B2BB5F-26BC-0FE6-8E81-AD2E44CBD5EE}"/>
              </a:ext>
            </a:extLst>
          </p:cNvPr>
          <p:cNvCxnSpPr>
            <a:cxnSpLocks/>
          </p:cNvCxnSpPr>
          <p:nvPr/>
        </p:nvCxnSpPr>
        <p:spPr>
          <a:xfrm>
            <a:off x="17665995" y="6764291"/>
            <a:ext cx="1465520" cy="634034"/>
          </a:xfrm>
          <a:prstGeom prst="line">
            <a:avLst/>
          </a:prstGeom>
          <a:noFill/>
          <a:ln w="50800" cap="flat">
            <a:solidFill>
              <a:srgbClr val="654B78"/>
            </a:solidFill>
            <a:prstDash val="solid"/>
            <a:miter lim="400000"/>
          </a:ln>
          <a:effectLst/>
          <a:sp3d/>
        </p:spPr>
        <p:style>
          <a:lnRef idx="0">
            <a:scrgbClr r="0" g="0" b="0"/>
          </a:lnRef>
          <a:fillRef idx="0">
            <a:scrgbClr r="0" g="0" b="0"/>
          </a:fillRef>
          <a:effectRef idx="0">
            <a:scrgbClr r="0" g="0" b="0"/>
          </a:effectRef>
          <a:fontRef idx="none"/>
        </p:style>
      </p:cxnSp>
      <p:sp>
        <p:nvSpPr>
          <p:cNvPr id="51" name="Graphic 7">
            <a:extLst>
              <a:ext uri="{FF2B5EF4-FFF2-40B4-BE49-F238E27FC236}">
                <a16:creationId xmlns:a16="http://schemas.microsoft.com/office/drawing/2014/main" id="{049561A4-1254-AC88-4D3B-682BA7BD7CCB}"/>
              </a:ext>
            </a:extLst>
          </p:cNvPr>
          <p:cNvSpPr/>
          <p:nvPr/>
        </p:nvSpPr>
        <p:spPr>
          <a:xfrm>
            <a:off x="14011643" y="3529546"/>
            <a:ext cx="4045984" cy="3815056"/>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wrap="square" lIns="360000" tIns="360000" rIns="540000" bIns="360000" rtlCol="0" anchor="ctr">
            <a:spAutoFit/>
          </a:bodyPr>
          <a:lstStyle/>
          <a:p>
            <a:pPr algn="ctr">
              <a:lnSpc>
                <a:spcPct val="100000"/>
              </a:lnSpc>
              <a:spcAft>
                <a:spcPts val="2000"/>
              </a:spcAft>
            </a:pPr>
            <a:r>
              <a:rPr lang="en-GB" sz="4000">
                <a:solidFill>
                  <a:schemeClr val="bg1"/>
                </a:solidFill>
                <a:latin typeface="Arial Rounded MT Bold" panose="020F0704030504030204" pitchFamily="34" charset="77"/>
                <a:cs typeface="Arial"/>
              </a:rPr>
              <a:t>4. Explore all your options</a:t>
            </a:r>
          </a:p>
          <a:p>
            <a:pPr>
              <a:spcAft>
                <a:spcPts val="2000"/>
              </a:spcAft>
            </a:pPr>
            <a:r>
              <a:rPr lang="en-US" sz="3200" b="0">
                <a:solidFill>
                  <a:schemeClr val="bg1"/>
                </a:solidFill>
                <a:latin typeface="Arial Rounded MT Bold"/>
              </a:rPr>
              <a:t>For study and qualifications:</a:t>
            </a:r>
          </a:p>
        </p:txBody>
      </p:sp>
    </p:spTree>
    <p:extLst>
      <p:ext uri="{BB962C8B-B14F-4D97-AF65-F5344CB8AC3E}">
        <p14:creationId xmlns:p14="http://schemas.microsoft.com/office/powerpoint/2010/main" val="3495312857"/>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0468D15-9043-358D-7B36-23FE392FC400}"/>
              </a:ext>
            </a:extLst>
          </p:cNvPr>
          <p:cNvSpPr>
            <a:spLocks noGrp="1"/>
          </p:cNvSpPr>
          <p:nvPr>
            <p:ph type="title"/>
          </p:nvPr>
        </p:nvSpPr>
        <p:spPr>
          <a:xfrm>
            <a:off x="1206500" y="1079500"/>
            <a:ext cx="21971000" cy="2092881"/>
          </a:xfrm>
        </p:spPr>
        <p:txBody>
          <a:bodyPr/>
          <a:lstStyle/>
          <a:p>
            <a:r>
              <a:rPr lang="en-US"/>
              <a:t>Discover more from Tomorrow's Engineers Week</a:t>
            </a:r>
          </a:p>
        </p:txBody>
      </p:sp>
      <p:sp>
        <p:nvSpPr>
          <p:cNvPr id="9" name="Text Placeholder 8">
            <a:extLst>
              <a:ext uri="{FF2B5EF4-FFF2-40B4-BE49-F238E27FC236}">
                <a16:creationId xmlns:a16="http://schemas.microsoft.com/office/drawing/2014/main" id="{07CC91B1-958A-BCED-D582-FC91B5BB7105}"/>
              </a:ext>
            </a:extLst>
          </p:cNvPr>
          <p:cNvSpPr>
            <a:spLocks noGrp="1"/>
          </p:cNvSpPr>
          <p:nvPr>
            <p:ph type="body" sz="quarter" idx="21"/>
          </p:nvPr>
        </p:nvSpPr>
        <p:spPr>
          <a:xfrm>
            <a:off x="1206500" y="3888000"/>
            <a:ext cx="21971000" cy="1692771"/>
          </a:xfrm>
        </p:spPr>
        <p:txBody>
          <a:bodyPr lIns="0" tIns="0" rIns="0" bIns="0" anchor="t">
            <a:spAutoFit/>
          </a:bodyPr>
          <a:lstStyle/>
          <a:p>
            <a:pPr>
              <a:tabLst>
                <a:tab pos="12784138" algn="l"/>
              </a:tabLst>
            </a:pPr>
            <a:r>
              <a:rPr lang="en-US" b="0">
                <a:latin typeface="Arial Rounded MT Bold"/>
                <a:cs typeface="Arial"/>
              </a:rPr>
              <a:t>Explore the other resources from Tomorrow' Engineers Week: </a:t>
            </a:r>
            <a:r>
              <a:rPr lang="en-US" b="0" u="sng">
                <a:solidFill>
                  <a:srgbClr val="D50758"/>
                </a:solidFill>
                <a:latin typeface="Arial Rounded MT Bold"/>
                <a:cs typeface="Arial"/>
                <a:hlinkClick r:id="rId3">
                  <a:extLst>
                    <a:ext uri="{A12FA001-AC4F-418D-AE19-62706E023703}">
                      <ahyp:hlinkClr xmlns:ahyp="http://schemas.microsoft.com/office/drawing/2018/hyperlinkcolor" val="tx"/>
                    </a:ext>
                  </a:extLst>
                </a:hlinkClick>
              </a:rPr>
              <a:t>teweek.org.uk/resources-and-links/</a:t>
            </a:r>
            <a:r>
              <a:rPr lang="en-US" b="0" u="sng">
                <a:solidFill>
                  <a:srgbClr val="D50758"/>
                </a:solidFill>
                <a:latin typeface="Arial Rounded MT Bold"/>
                <a:cs typeface="Arial"/>
              </a:rPr>
              <a:t> </a:t>
            </a:r>
          </a:p>
        </p:txBody>
      </p:sp>
      <p:sp>
        <p:nvSpPr>
          <p:cNvPr id="7" name="Text Placeholder 8">
            <a:extLst>
              <a:ext uri="{FF2B5EF4-FFF2-40B4-BE49-F238E27FC236}">
                <a16:creationId xmlns:a16="http://schemas.microsoft.com/office/drawing/2014/main" id="{18CF8194-F51B-0A17-9515-C464E4BD59D5}"/>
              </a:ext>
            </a:extLst>
          </p:cNvPr>
          <p:cNvSpPr txBox="1">
            <a:spLocks/>
          </p:cNvSpPr>
          <p:nvPr/>
        </p:nvSpPr>
        <p:spPr>
          <a:xfrm>
            <a:off x="1206500" y="7104788"/>
            <a:ext cx="10634205" cy="3604466"/>
          </a:xfrm>
          <a:prstGeom prst="rect">
            <a:avLst/>
          </a:prstGeom>
        </p:spPr>
        <p:txBody>
          <a:bodyPr lIns="0" tIns="0" rIns="0" bIns="0" numCol="1" anchor="t">
            <a:noAutofit/>
          </a:bodyPr>
          <a:lstStyle>
            <a:lvl1pPr marL="0" marR="0" indent="0" algn="l" defTabSz="825500" rtl="0" latinLnBrk="0">
              <a:lnSpc>
                <a:spcPct val="100000"/>
              </a:lnSpc>
              <a:spcBef>
                <a:spcPts val="0"/>
              </a:spcBef>
              <a:spcAft>
                <a:spcPts val="0"/>
              </a:spcAft>
              <a:buClrTx/>
              <a:buSzTx/>
              <a:buFontTx/>
              <a:buNone/>
              <a:tabLst/>
              <a:defRPr sz="5500" b="1" i="0" u="none" strike="noStrike" cap="none" spc="0" baseline="0">
                <a:solidFill>
                  <a:srgbClr val="44505C"/>
                </a:solidFill>
                <a:uFillTx/>
                <a:latin typeface="Arial Rounded MT Bold" panose="020F0704030504030204" pitchFamily="34" charset="77"/>
                <a:ea typeface="+mn-ea"/>
                <a:cs typeface="Arial" panose="020B0604020202020204" pitchFamily="34" charset="0"/>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457200" indent="-457200" hangingPunct="1">
              <a:spcBef>
                <a:spcPts val="1000"/>
              </a:spcBef>
              <a:buClr>
                <a:srgbClr val="654B78"/>
              </a:buClr>
              <a:buFont typeface="Arial" panose="020B0604020202020204" pitchFamily="34" charset="0"/>
              <a:buChar char="•"/>
            </a:pPr>
            <a:r>
              <a:rPr lang="en-US" sz="3200" b="0" u="sng">
                <a:solidFill>
                  <a:srgbClr val="D50758"/>
                </a:solidFill>
                <a:latin typeface="Arial Rounded MT Bold"/>
                <a:cs typeface="Arial"/>
                <a:hlinkClick r:id="rId4">
                  <a:extLst>
                    <a:ext uri="{A12FA001-AC4F-418D-AE19-62706E023703}">
                      <ahyp:hlinkClr xmlns:ahyp="http://schemas.microsoft.com/office/drawing/2018/hyperlinkcolor" val="tx"/>
                    </a:ext>
                  </a:extLst>
                </a:hlinkClick>
              </a:rPr>
              <a:t>Green careers in engineering postcards</a:t>
            </a:r>
            <a:endParaRPr lang="en-US" sz="3200" b="0" u="sng">
              <a:solidFill>
                <a:srgbClr val="D50758"/>
              </a:solidFill>
              <a:latin typeface="Arial Rounded MT Bold"/>
              <a:cs typeface="Arial"/>
            </a:endParaRPr>
          </a:p>
          <a:p>
            <a:pPr marL="457200" indent="-457200" hangingPunct="1">
              <a:spcBef>
                <a:spcPts val="1000"/>
              </a:spcBef>
              <a:buClr>
                <a:srgbClr val="654B78"/>
              </a:buClr>
              <a:buFont typeface="Arial" panose="020B0604020202020204" pitchFamily="34" charset="0"/>
              <a:buChar char="•"/>
            </a:pPr>
            <a:r>
              <a:rPr lang="en-US" sz="3200" b="0" u="sng">
                <a:solidFill>
                  <a:srgbClr val="D50758"/>
                </a:solidFill>
                <a:latin typeface="Arial Rounded MT Bold"/>
                <a:cs typeface="Arial"/>
                <a:hlinkClick r:id="rId5">
                  <a:extLst>
                    <a:ext uri="{A12FA001-AC4F-418D-AE19-62706E023703}">
                      <ahyp:hlinkClr xmlns:ahyp="http://schemas.microsoft.com/office/drawing/2018/hyperlinkcolor" val="tx"/>
                    </a:ext>
                  </a:extLst>
                </a:hlinkClick>
              </a:rPr>
              <a:t>Green careers in engineering posters</a:t>
            </a:r>
            <a:r>
              <a:rPr lang="en-US" sz="3200" b="0">
                <a:solidFill>
                  <a:srgbClr val="D50758"/>
                </a:solidFill>
                <a:latin typeface="Arial Rounded MT Bold"/>
                <a:cs typeface="Arial"/>
              </a:rPr>
              <a:t> </a:t>
            </a:r>
            <a:r>
              <a:rPr lang="en-US" sz="3200" b="0">
                <a:solidFill>
                  <a:srgbClr val="000000"/>
                </a:solidFill>
                <a:latin typeface="Arial Rounded MT Bold"/>
                <a:cs typeface="Arial"/>
              </a:rPr>
              <a:t>(Welsh language version available </a:t>
            </a:r>
            <a:r>
              <a:rPr lang="en-US" sz="3200" b="0">
                <a:solidFill>
                  <a:srgbClr val="D50758"/>
                </a:solidFill>
                <a:latin typeface="Arial Rounded MT Bold"/>
                <a:cs typeface="Arial"/>
                <a:hlinkClick r:id="rId6">
                  <a:extLst>
                    <a:ext uri="{A12FA001-AC4F-418D-AE19-62706E023703}">
                      <ahyp:hlinkClr xmlns:ahyp="http://schemas.microsoft.com/office/drawing/2018/hyperlinkcolor" val="tx"/>
                    </a:ext>
                  </a:extLst>
                </a:hlinkClick>
              </a:rPr>
              <a:t>here</a:t>
            </a:r>
            <a:r>
              <a:rPr lang="en-US" sz="3200" b="0">
                <a:solidFill>
                  <a:srgbClr val="000000"/>
                </a:solidFill>
                <a:latin typeface="Arial Rounded MT Bold"/>
                <a:cs typeface="Arial"/>
              </a:rPr>
              <a:t>)</a:t>
            </a:r>
          </a:p>
          <a:p>
            <a:pPr marL="457200" indent="-457200" hangingPunct="1">
              <a:spcBef>
                <a:spcPts val="1000"/>
              </a:spcBef>
              <a:buClr>
                <a:srgbClr val="654B78"/>
              </a:buClr>
              <a:buFont typeface="Arial" panose="020B0604020202020204" pitchFamily="34" charset="0"/>
              <a:buChar char="•"/>
            </a:pPr>
            <a:r>
              <a:rPr lang="en-US" sz="3200" b="0" u="sng">
                <a:solidFill>
                  <a:srgbClr val="D50758"/>
                </a:solidFill>
                <a:latin typeface="Arial Rounded MT Bold"/>
                <a:cs typeface="Arial"/>
                <a:hlinkClick r:id="rId7">
                  <a:extLst>
                    <a:ext uri="{A12FA001-AC4F-418D-AE19-62706E023703}">
                      <ahyp:hlinkClr xmlns:ahyp="http://schemas.microsoft.com/office/drawing/2018/hyperlinkcolor" val="tx"/>
                    </a:ext>
                  </a:extLst>
                </a:hlinkClick>
              </a:rPr>
              <a:t>10 great reasons to become a scientist or engineer</a:t>
            </a:r>
            <a:r>
              <a:rPr lang="en-US" sz="3200" b="0">
                <a:solidFill>
                  <a:srgbClr val="D50758"/>
                </a:solidFill>
                <a:latin typeface="Arial Rounded MT Bold"/>
                <a:cs typeface="Arial"/>
                <a:hlinkClick r:id="rId7">
                  <a:extLst>
                    <a:ext uri="{A12FA001-AC4F-418D-AE19-62706E023703}">
                      <ahyp:hlinkClr xmlns:ahyp="http://schemas.microsoft.com/office/drawing/2018/hyperlinkcolor" val="tx"/>
                    </a:ext>
                  </a:extLst>
                </a:hlinkClick>
              </a:rPr>
              <a:t> </a:t>
            </a:r>
            <a:r>
              <a:rPr lang="en-US" sz="3200" b="0">
                <a:solidFill>
                  <a:srgbClr val="000000"/>
                </a:solidFill>
                <a:latin typeface="Arial Rounded MT Bold"/>
                <a:cs typeface="Arial"/>
              </a:rPr>
              <a:t>(Welsh language version available </a:t>
            </a:r>
            <a:r>
              <a:rPr lang="en-US" sz="3200" b="0">
                <a:solidFill>
                  <a:srgbClr val="D50758"/>
                </a:solidFill>
                <a:latin typeface="Arial Rounded MT Bold"/>
                <a:cs typeface="Arial"/>
                <a:hlinkClick r:id="rId8">
                  <a:extLst>
                    <a:ext uri="{A12FA001-AC4F-418D-AE19-62706E023703}">
                      <ahyp:hlinkClr xmlns:ahyp="http://schemas.microsoft.com/office/drawing/2018/hyperlinkcolor" val="tx"/>
                    </a:ext>
                  </a:extLst>
                </a:hlinkClick>
              </a:rPr>
              <a:t>here</a:t>
            </a:r>
            <a:r>
              <a:rPr lang="en-US" sz="3200" b="0">
                <a:solidFill>
                  <a:srgbClr val="000000"/>
                </a:solidFill>
                <a:latin typeface="Arial Rounded MT Bold"/>
                <a:cs typeface="Arial"/>
              </a:rPr>
              <a:t>)</a:t>
            </a:r>
          </a:p>
          <a:p>
            <a:pPr marL="457200" indent="-457200" hangingPunct="1">
              <a:spcBef>
                <a:spcPts val="1000"/>
              </a:spcBef>
              <a:buClr>
                <a:srgbClr val="654B78"/>
              </a:buClr>
              <a:buFont typeface="Arial" panose="020B0604020202020204" pitchFamily="34" charset="0"/>
              <a:buChar char="•"/>
            </a:pPr>
            <a:r>
              <a:rPr lang="en-US" sz="3200" b="0" u="sng">
                <a:solidFill>
                  <a:srgbClr val="D50758"/>
                </a:solidFill>
                <a:latin typeface="Arial Rounded MT Bold"/>
                <a:cs typeface="Arial"/>
                <a:hlinkClick r:id="rId9">
                  <a:extLst>
                    <a:ext uri="{A12FA001-AC4F-418D-AE19-62706E023703}">
                      <ahyp:hlinkClr xmlns:ahyp="http://schemas.microsoft.com/office/drawing/2018/hyperlinkcolor" val="tx"/>
                    </a:ext>
                  </a:extLst>
                </a:hlinkClick>
              </a:rPr>
              <a:t>100 jobs in STEM</a:t>
            </a:r>
            <a:endParaRPr lang="en-US" sz="3200" b="0" u="sng">
              <a:solidFill>
                <a:srgbClr val="D50758"/>
              </a:solidFill>
              <a:latin typeface="Arial Rounded MT Bold"/>
              <a:cs typeface="Arial"/>
            </a:endParaRPr>
          </a:p>
        </p:txBody>
      </p:sp>
      <p:sp>
        <p:nvSpPr>
          <p:cNvPr id="12" name="Text Placeholder 8">
            <a:extLst>
              <a:ext uri="{FF2B5EF4-FFF2-40B4-BE49-F238E27FC236}">
                <a16:creationId xmlns:a16="http://schemas.microsoft.com/office/drawing/2014/main" id="{D9F46D62-11C8-EAA5-96EA-2C8828F3E8A8}"/>
              </a:ext>
            </a:extLst>
          </p:cNvPr>
          <p:cNvSpPr txBox="1">
            <a:spLocks/>
          </p:cNvSpPr>
          <p:nvPr/>
        </p:nvSpPr>
        <p:spPr>
          <a:xfrm>
            <a:off x="1206499" y="6249423"/>
            <a:ext cx="21970999" cy="492443"/>
          </a:xfrm>
          <a:prstGeom prst="rect">
            <a:avLst/>
          </a:prstGeom>
        </p:spPr>
        <p:txBody>
          <a:bodyPr lIns="0" tIns="0" rIns="0" bIns="0" numCol="1" anchor="t">
            <a:spAutoFit/>
          </a:bodyPr>
          <a:lstStyle>
            <a:lvl1pPr marL="0" marR="0" indent="0" algn="l" defTabSz="825500" rtl="0" latinLnBrk="0">
              <a:lnSpc>
                <a:spcPct val="100000"/>
              </a:lnSpc>
              <a:spcBef>
                <a:spcPts val="0"/>
              </a:spcBef>
              <a:spcAft>
                <a:spcPts val="0"/>
              </a:spcAft>
              <a:buClrTx/>
              <a:buSzTx/>
              <a:buFontTx/>
              <a:buNone/>
              <a:tabLst/>
              <a:defRPr sz="5500" b="1" i="0" u="none" strike="noStrike" cap="none" spc="0" baseline="0">
                <a:solidFill>
                  <a:srgbClr val="44505C"/>
                </a:solidFill>
                <a:uFillTx/>
                <a:latin typeface="Arial Rounded MT Bold" panose="020F0704030504030204" pitchFamily="34" charset="77"/>
                <a:ea typeface="+mn-ea"/>
                <a:cs typeface="Arial" panose="020B0604020202020204" pitchFamily="34" charset="0"/>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hangingPunct="1">
              <a:spcBef>
                <a:spcPts val="2000"/>
              </a:spcBef>
            </a:pPr>
            <a:r>
              <a:rPr lang="en-US" sz="3200" b="0">
                <a:solidFill>
                  <a:srgbClr val="000000"/>
                </a:solidFill>
                <a:latin typeface="Arial Rounded MT Bold"/>
                <a:cs typeface="Arial"/>
              </a:rPr>
              <a:t>These additional careers resources could help students to further explore careers in engineering:</a:t>
            </a:r>
            <a:endParaRPr lang="en-US" sz="3200" b="0" u="sng">
              <a:solidFill>
                <a:srgbClr val="000000"/>
              </a:solidFill>
              <a:latin typeface="Arial Rounded MT Bold"/>
              <a:cs typeface="Arial"/>
            </a:endParaRPr>
          </a:p>
        </p:txBody>
      </p:sp>
      <p:sp>
        <p:nvSpPr>
          <p:cNvPr id="14" name="Graphic 7">
            <a:extLst>
              <a:ext uri="{FF2B5EF4-FFF2-40B4-BE49-F238E27FC236}">
                <a16:creationId xmlns:a16="http://schemas.microsoft.com/office/drawing/2014/main" id="{D3787C01-F87C-4E66-8B40-581BBA2C8D4F}"/>
              </a:ext>
            </a:extLst>
          </p:cNvPr>
          <p:cNvSpPr/>
          <p:nvPr/>
        </p:nvSpPr>
        <p:spPr>
          <a:xfrm>
            <a:off x="1206499" y="11078472"/>
            <a:ext cx="12743418" cy="1835027"/>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wrap="square" lIns="360000" tIns="360000" rIns="720000" bIns="360000" rtlCol="0" anchor="ctr">
            <a:spAutoFit/>
          </a:bodyPr>
          <a:lstStyle/>
          <a:p>
            <a:pPr algn="l">
              <a:spcAft>
                <a:spcPts val="2000"/>
              </a:spcAft>
            </a:pPr>
            <a:r>
              <a:rPr lang="en-GB" sz="3600" u="sng">
                <a:solidFill>
                  <a:schemeClr val="bg1"/>
                </a:solidFill>
                <a:latin typeface="Arial Rounded MT Bold"/>
                <a:cs typeface="Arial"/>
                <a:hlinkClick r:id="rId10">
                  <a:extLst>
                    <a:ext uri="{A12FA001-AC4F-418D-AE19-62706E023703}">
                      <ahyp:hlinkClr xmlns:ahyp="http://schemas.microsoft.com/office/drawing/2018/hyperlinkcolor" val="tx"/>
                    </a:ext>
                  </a:extLst>
                </a:hlinkClick>
              </a:rPr>
              <a:t>Register here</a:t>
            </a:r>
            <a:r>
              <a:rPr lang="en-GB" sz="3600">
                <a:solidFill>
                  <a:schemeClr val="bg1"/>
                </a:solidFill>
                <a:latin typeface="Arial Rounded MT Bold"/>
                <a:cs typeface="Arial"/>
              </a:rPr>
              <a:t> for Tomorrow's Engineers Week 2024 running 11 to 15 November 2024</a:t>
            </a:r>
            <a:endParaRPr lang="en-US" sz="2800">
              <a:solidFill>
                <a:schemeClr val="bg1"/>
              </a:solidFill>
              <a:latin typeface="Arial Rounded MT Bold"/>
            </a:endParaRPr>
          </a:p>
        </p:txBody>
      </p:sp>
      <p:sp>
        <p:nvSpPr>
          <p:cNvPr id="2" name="Text Placeholder 8">
            <a:extLst>
              <a:ext uri="{FF2B5EF4-FFF2-40B4-BE49-F238E27FC236}">
                <a16:creationId xmlns:a16="http://schemas.microsoft.com/office/drawing/2014/main" id="{F43A418F-E78F-7C4A-554C-1690B143B671}"/>
              </a:ext>
            </a:extLst>
          </p:cNvPr>
          <p:cNvSpPr txBox="1">
            <a:spLocks/>
          </p:cNvSpPr>
          <p:nvPr/>
        </p:nvSpPr>
        <p:spPr>
          <a:xfrm>
            <a:off x="12543296" y="6974135"/>
            <a:ext cx="11153611" cy="3604466"/>
          </a:xfrm>
          <a:prstGeom prst="rect">
            <a:avLst/>
          </a:prstGeom>
        </p:spPr>
        <p:txBody>
          <a:bodyPr lIns="0" tIns="0" rIns="0" bIns="0" numCol="1" anchor="t">
            <a:noAutofit/>
          </a:bodyPr>
          <a:lstStyle>
            <a:lvl1pPr marL="0" marR="0" indent="0" algn="l" defTabSz="825500" rtl="0" latinLnBrk="0">
              <a:lnSpc>
                <a:spcPct val="100000"/>
              </a:lnSpc>
              <a:spcBef>
                <a:spcPts val="0"/>
              </a:spcBef>
              <a:spcAft>
                <a:spcPts val="0"/>
              </a:spcAft>
              <a:buClrTx/>
              <a:buSzTx/>
              <a:buFontTx/>
              <a:buNone/>
              <a:tabLst/>
              <a:defRPr sz="5500" b="1" i="0" u="none" strike="noStrike" cap="none" spc="0" baseline="0">
                <a:solidFill>
                  <a:srgbClr val="44505C"/>
                </a:solidFill>
                <a:uFillTx/>
                <a:latin typeface="Arial Rounded MT Bold" panose="020F0704030504030204" pitchFamily="34" charset="77"/>
                <a:ea typeface="+mn-ea"/>
                <a:cs typeface="Arial" panose="020B0604020202020204" pitchFamily="34" charset="0"/>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457200" indent="-457200" hangingPunct="1">
              <a:spcBef>
                <a:spcPts val="1000"/>
              </a:spcBef>
              <a:buClr>
                <a:srgbClr val="654B78"/>
              </a:buClr>
              <a:buFont typeface="Arial" panose="020B0604020202020204" pitchFamily="34" charset="0"/>
              <a:buChar char="•"/>
            </a:pPr>
            <a:r>
              <a:rPr lang="en-US" sz="3200" b="0" u="sng">
                <a:solidFill>
                  <a:srgbClr val="D50758"/>
                </a:solidFill>
                <a:latin typeface="Arial Rounded MT Bold"/>
                <a:cs typeface="Arial"/>
                <a:hlinkClick r:id="rId11">
                  <a:extLst>
                    <a:ext uri="{A12FA001-AC4F-418D-AE19-62706E023703}">
                      <ahyp:hlinkClr xmlns:ahyp="http://schemas.microsoft.com/office/drawing/2018/hyperlinkcolor" val="tx"/>
                    </a:ext>
                  </a:extLst>
                </a:hlinkClick>
              </a:rPr>
              <a:t>All routes into engineering</a:t>
            </a:r>
            <a:r>
              <a:rPr lang="en-US" sz="3200" b="0">
                <a:solidFill>
                  <a:srgbClr val="000000"/>
                </a:solidFill>
                <a:latin typeface="Arial Rounded MT Bold"/>
                <a:cs typeface="Arial"/>
              </a:rPr>
              <a:t> (Welsh language version available </a:t>
            </a:r>
            <a:r>
              <a:rPr lang="en-US" sz="3200" b="0">
                <a:solidFill>
                  <a:srgbClr val="D50758"/>
                </a:solidFill>
                <a:latin typeface="Arial Rounded MT Bold"/>
                <a:cs typeface="Arial"/>
                <a:hlinkClick r:id="rId12">
                  <a:extLst>
                    <a:ext uri="{A12FA001-AC4F-418D-AE19-62706E023703}">
                      <ahyp:hlinkClr xmlns:ahyp="http://schemas.microsoft.com/office/drawing/2018/hyperlinkcolor" val="tx"/>
                    </a:ext>
                  </a:extLst>
                </a:hlinkClick>
              </a:rPr>
              <a:t>here</a:t>
            </a:r>
            <a:r>
              <a:rPr lang="en-US" sz="3200" b="0">
                <a:solidFill>
                  <a:srgbClr val="000000"/>
                </a:solidFill>
                <a:latin typeface="Arial Rounded MT Bold"/>
                <a:cs typeface="Arial"/>
              </a:rPr>
              <a:t>)</a:t>
            </a:r>
          </a:p>
          <a:p>
            <a:pPr marL="457200" indent="-457200" hangingPunct="1">
              <a:spcBef>
                <a:spcPts val="1000"/>
              </a:spcBef>
              <a:buClr>
                <a:srgbClr val="654B78"/>
              </a:buClr>
              <a:buFont typeface="Arial" panose="020B0604020202020204" pitchFamily="34" charset="0"/>
              <a:buChar char="•"/>
            </a:pPr>
            <a:r>
              <a:rPr lang="en-US" sz="3200" b="0" u="sng">
                <a:solidFill>
                  <a:srgbClr val="D50758"/>
                </a:solidFill>
                <a:latin typeface="Arial Rounded MT Bold"/>
                <a:cs typeface="Arial"/>
                <a:hlinkClick r:id="rId13">
                  <a:extLst>
                    <a:ext uri="{A12FA001-AC4F-418D-AE19-62706E023703}">
                      <ahyp:hlinkClr xmlns:ahyp="http://schemas.microsoft.com/office/drawing/2018/hyperlinkcolor" val="tx"/>
                    </a:ext>
                  </a:extLst>
                </a:hlinkClick>
              </a:rPr>
              <a:t>From idea to career</a:t>
            </a:r>
            <a:endParaRPr lang="en-US" sz="3200" b="0" u="sng">
              <a:solidFill>
                <a:srgbClr val="D50758"/>
              </a:solidFill>
              <a:latin typeface="Arial Rounded MT Bold"/>
              <a:cs typeface="Arial"/>
            </a:endParaRPr>
          </a:p>
          <a:p>
            <a:pPr marL="457200" indent="-457200" hangingPunct="1">
              <a:spcBef>
                <a:spcPts val="1000"/>
              </a:spcBef>
              <a:buClr>
                <a:srgbClr val="654B78"/>
              </a:buClr>
              <a:buFont typeface="Arial" panose="020B0604020202020204" pitchFamily="34" charset="0"/>
              <a:buChar char="•"/>
            </a:pPr>
            <a:r>
              <a:rPr lang="en-US" sz="3200" b="0" u="sng">
                <a:solidFill>
                  <a:srgbClr val="D50758"/>
                </a:solidFill>
                <a:latin typeface="Arial Rounded MT Bold"/>
                <a:cs typeface="Arial"/>
                <a:hlinkClick r:id="rId14">
                  <a:extLst>
                    <a:ext uri="{A12FA001-AC4F-418D-AE19-62706E023703}">
                      <ahyp:hlinkClr xmlns:ahyp="http://schemas.microsoft.com/office/drawing/2018/hyperlinkcolor" val="tx"/>
                    </a:ext>
                  </a:extLst>
                </a:hlinkClick>
              </a:rPr>
              <a:t>What is engineering?</a:t>
            </a:r>
            <a:endParaRPr lang="en-US" sz="3200" b="0" u="sng">
              <a:solidFill>
                <a:srgbClr val="D50758"/>
              </a:solidFill>
              <a:latin typeface="Arial Rounded MT Bold"/>
              <a:cs typeface="Arial"/>
            </a:endParaRPr>
          </a:p>
          <a:p>
            <a:pPr marL="457200" indent="-457200" hangingPunct="1">
              <a:spcBef>
                <a:spcPts val="1000"/>
              </a:spcBef>
              <a:buClr>
                <a:srgbClr val="654B78"/>
              </a:buClr>
              <a:buFont typeface="Arial" panose="020B0604020202020204" pitchFamily="34" charset="0"/>
              <a:buChar char="•"/>
            </a:pPr>
            <a:r>
              <a:rPr lang="en-US" sz="3200" b="0" u="sng">
                <a:solidFill>
                  <a:srgbClr val="D50758"/>
                </a:solidFill>
                <a:latin typeface="Arial Rounded MT Bold"/>
                <a:cs typeface="Arial"/>
                <a:hlinkClick r:id="rId15">
                  <a:extLst>
                    <a:ext uri="{A12FA001-AC4F-418D-AE19-62706E023703}">
                      <ahyp:hlinkClr xmlns:ahyp="http://schemas.microsoft.com/office/drawing/2018/hyperlinkcolor" val="tx"/>
                    </a:ext>
                  </a:extLst>
                </a:hlinkClick>
              </a:rPr>
              <a:t>Parent’s guide to engineering careers</a:t>
            </a:r>
            <a:endParaRPr lang="en-US" sz="3200" b="0" u="sng">
              <a:solidFill>
                <a:srgbClr val="D50758"/>
              </a:solidFill>
              <a:latin typeface="Arial Rounded MT Bold"/>
              <a:cs typeface="Arial"/>
            </a:endParaRPr>
          </a:p>
          <a:p>
            <a:pPr marL="457200" indent="-457200" hangingPunct="1">
              <a:spcBef>
                <a:spcPts val="1000"/>
              </a:spcBef>
              <a:buClr>
                <a:srgbClr val="654B78"/>
              </a:buClr>
              <a:buFont typeface="Arial" panose="020B0604020202020204" pitchFamily="34" charset="0"/>
              <a:buChar char="•"/>
            </a:pPr>
            <a:r>
              <a:rPr lang="en-US" sz="3200" b="0" u="sng">
                <a:solidFill>
                  <a:srgbClr val="D50758"/>
                </a:solidFill>
                <a:latin typeface="Arial Rounded MT Bold"/>
                <a:cs typeface="Arial"/>
                <a:hlinkClick r:id="rId16">
                  <a:extLst>
                    <a:ext uri="{A12FA001-AC4F-418D-AE19-62706E023703}">
                      <ahyp:hlinkClr xmlns:ahyp="http://schemas.microsoft.com/office/drawing/2018/hyperlinkcolor" val="tx"/>
                    </a:ext>
                  </a:extLst>
                </a:hlinkClick>
              </a:rPr>
              <a:t>My World, My Future – Where can STEM take me?</a:t>
            </a:r>
            <a:endParaRPr lang="en-US" sz="3200" b="0" u="sng">
              <a:solidFill>
                <a:srgbClr val="D50758"/>
              </a:solidFill>
              <a:latin typeface="Arial Rounded MT Bold"/>
              <a:cs typeface="Arial"/>
            </a:endParaRPr>
          </a:p>
        </p:txBody>
      </p:sp>
    </p:spTree>
    <p:extLst>
      <p:ext uri="{BB962C8B-B14F-4D97-AF65-F5344CB8AC3E}">
        <p14:creationId xmlns:p14="http://schemas.microsoft.com/office/powerpoint/2010/main" val="111960603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25964AE1-9EED-3CA4-4E4D-C56224F5945C}"/>
              </a:ext>
            </a:extLst>
          </p:cNvPr>
          <p:cNvSpPr>
            <a:spLocks noGrp="1"/>
          </p:cNvSpPr>
          <p:nvPr>
            <p:ph type="body" idx="1"/>
          </p:nvPr>
        </p:nvSpPr>
        <p:spPr>
          <a:xfrm>
            <a:off x="1206500" y="3888000"/>
            <a:ext cx="10440000" cy="7301812"/>
          </a:xfrm>
        </p:spPr>
        <p:txBody>
          <a:bodyPr lIns="0" tIns="0" rIns="0" bIns="0" anchor="t"/>
          <a:lstStyle/>
          <a:p>
            <a:pPr marL="0" indent="0">
              <a:spcBef>
                <a:spcPts val="2000"/>
              </a:spcBef>
              <a:buNone/>
            </a:pPr>
            <a:r>
              <a:rPr lang="en-US" sz="3200" b="1">
                <a:solidFill>
                  <a:srgbClr val="44505C"/>
                </a:solidFill>
                <a:latin typeface="Arial Rounded MT Bold"/>
                <a:cs typeface="Arial"/>
              </a:rPr>
              <a:t>These slides give students even more inspiration, career tips from real engineers, and planning ideas to help them take action and get ready for their own rewarding career.</a:t>
            </a:r>
          </a:p>
          <a:p>
            <a:pPr marL="0" indent="0">
              <a:spcBef>
                <a:spcPts val="2000"/>
              </a:spcBef>
              <a:buNone/>
            </a:pPr>
            <a:r>
              <a:rPr lang="en-US" sz="2800">
                <a:latin typeface="Arial Rounded MT Bold"/>
                <a:cs typeface="Arial"/>
              </a:rPr>
              <a:t>4 case studies introduce even more engineers with interesting and unusual careers. Each one shows how engineers make real, positive differences in the world and shares a top tip for finding your own career inspiration.</a:t>
            </a:r>
          </a:p>
          <a:p>
            <a:pPr marL="0" indent="0">
              <a:spcBef>
                <a:spcPts val="1000"/>
              </a:spcBef>
              <a:buNone/>
            </a:pPr>
            <a:r>
              <a:rPr lang="en-US" sz="2800">
                <a:latin typeface="Arial Rounded MT Bold"/>
                <a:cs typeface="Arial"/>
              </a:rPr>
              <a:t>Then, we've compiled even more career planning tips from real engineers and a clear, 5-step approach to help students build their growth mindset, get involved, explore their options and grab opportunities that build their skills, experience and qualifications.</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2</a:t>
            </a:fld>
            <a:endParaRPr lang="en-GB"/>
          </a:p>
        </p:txBody>
      </p:sp>
      <p:sp>
        <p:nvSpPr>
          <p:cNvPr id="8" name="Text Placeholder 4">
            <a:extLst>
              <a:ext uri="{FF2B5EF4-FFF2-40B4-BE49-F238E27FC236}">
                <a16:creationId xmlns:a16="http://schemas.microsoft.com/office/drawing/2014/main" id="{43C280FD-0947-1F66-65FC-31C455195C3B}"/>
              </a:ext>
            </a:extLst>
          </p:cNvPr>
          <p:cNvSpPr txBox="1">
            <a:spLocks/>
          </p:cNvSpPr>
          <p:nvPr/>
        </p:nvSpPr>
        <p:spPr>
          <a:xfrm>
            <a:off x="12737434" y="3888000"/>
            <a:ext cx="10440068" cy="7301812"/>
          </a:xfrm>
          <a:prstGeom prst="rect">
            <a:avLst/>
          </a:prstGeom>
        </p:spPr>
        <p:txBody>
          <a:bodyPr lIns="0" tIns="0" rIns="0" bIns="0" anchor="t"/>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hangingPunct="1">
              <a:lnSpc>
                <a:spcPct val="100000"/>
              </a:lnSpc>
              <a:spcBef>
                <a:spcPts val="1000"/>
              </a:spcBef>
              <a:buFontTx/>
              <a:buNone/>
            </a:pPr>
            <a:r>
              <a:rPr lang="en-US" sz="2800">
                <a:solidFill>
                  <a:srgbClr val="EEAA02"/>
                </a:solidFill>
                <a:latin typeface="Arial Rounded MT Bold"/>
                <a:cs typeface="Arial"/>
              </a:rPr>
              <a:t>Key information​</a:t>
            </a:r>
          </a:p>
          <a:p>
            <a:pPr marL="0" indent="0" hangingPunct="1">
              <a:lnSpc>
                <a:spcPct val="100000"/>
              </a:lnSpc>
              <a:spcBef>
                <a:spcPts val="1000"/>
              </a:spcBef>
              <a:buFontTx/>
              <a:buNone/>
            </a:pPr>
            <a:r>
              <a:rPr lang="en-US" sz="2000" b="1">
                <a:latin typeface="Arial Rounded MT Bold"/>
                <a:cs typeface="Arial"/>
              </a:rPr>
              <a:t>Age: </a:t>
            </a:r>
            <a:r>
              <a:rPr lang="en-US" sz="2000">
                <a:latin typeface="Arial Rounded MT Bold"/>
                <a:cs typeface="Arial"/>
              </a:rPr>
              <a:t>11 to 14​</a:t>
            </a:r>
          </a:p>
          <a:p>
            <a:pPr marL="0" indent="0" hangingPunct="1">
              <a:lnSpc>
                <a:spcPct val="100000"/>
              </a:lnSpc>
              <a:spcBef>
                <a:spcPts val="1000"/>
              </a:spcBef>
              <a:buFontTx/>
              <a:buNone/>
            </a:pPr>
            <a:r>
              <a:rPr lang="en-US" sz="2000" b="1">
                <a:latin typeface="Arial Rounded MT Bold"/>
                <a:cs typeface="Arial"/>
              </a:rPr>
              <a:t>Time: </a:t>
            </a:r>
            <a:r>
              <a:rPr lang="en-US" sz="2000">
                <a:latin typeface="Arial Rounded MT Bold"/>
                <a:cs typeface="Arial"/>
              </a:rPr>
              <a:t>45 minutes​</a:t>
            </a:r>
          </a:p>
          <a:p>
            <a:pPr marL="0" indent="0" hangingPunct="1">
              <a:lnSpc>
                <a:spcPct val="100000"/>
              </a:lnSpc>
              <a:spcBef>
                <a:spcPts val="1000"/>
              </a:spcBef>
              <a:buFontTx/>
              <a:buNone/>
            </a:pPr>
            <a:r>
              <a:rPr lang="en-US" sz="2000" b="1">
                <a:latin typeface="Arial Rounded MT Bold"/>
                <a:cs typeface="Arial"/>
              </a:rPr>
              <a:t>Subject: </a:t>
            </a:r>
            <a:r>
              <a:rPr lang="en-US" sz="2000">
                <a:latin typeface="Arial Rounded MT Bold"/>
                <a:cs typeface="Arial"/>
              </a:rPr>
              <a:t>PSHE​</a:t>
            </a:r>
          </a:p>
          <a:p>
            <a:pPr marL="0" indent="0" hangingPunct="1">
              <a:lnSpc>
                <a:spcPct val="100000"/>
              </a:lnSpc>
              <a:spcBef>
                <a:spcPts val="1000"/>
              </a:spcBef>
              <a:buFontTx/>
              <a:buNone/>
            </a:pPr>
            <a:r>
              <a:rPr lang="en-US" sz="2000" b="1">
                <a:latin typeface="Arial Rounded MT Bold"/>
                <a:cs typeface="Arial"/>
              </a:rPr>
              <a:t>Resources:​ </a:t>
            </a:r>
            <a:r>
              <a:rPr lang="en-US" sz="2000">
                <a:latin typeface="Arial Rounded MT Bold"/>
                <a:cs typeface="Arial"/>
              </a:rPr>
              <a:t>PowerPoint slides, optional activity sheet or plain paper</a:t>
            </a:r>
          </a:p>
          <a:p>
            <a:pPr marL="0" indent="0" hangingPunct="1">
              <a:lnSpc>
                <a:spcPct val="100000"/>
              </a:lnSpc>
              <a:spcBef>
                <a:spcPts val="1000"/>
              </a:spcBef>
              <a:buNone/>
            </a:pPr>
            <a:r>
              <a:rPr lang="en-US" sz="2000" b="1">
                <a:latin typeface="Arial Rounded MT Bold"/>
                <a:cs typeface="Arial"/>
              </a:rPr>
              <a:t>Preparation:​ </a:t>
            </a:r>
            <a:r>
              <a:rPr lang="en-US" sz="2000">
                <a:latin typeface="Arial Rounded MT Bold"/>
                <a:cs typeface="Arial"/>
              </a:rPr>
              <a:t>Review the presentation and adapt to meet your students' needs​​</a:t>
            </a:r>
          </a:p>
          <a:p>
            <a:pPr marL="0" indent="0" hangingPunct="1">
              <a:lnSpc>
                <a:spcPct val="100000"/>
              </a:lnSpc>
              <a:spcBef>
                <a:spcPts val="2000"/>
              </a:spcBef>
              <a:buFontTx/>
              <a:buNone/>
            </a:pPr>
            <a:r>
              <a:rPr lang="en-US" sz="2800">
                <a:solidFill>
                  <a:srgbClr val="EEAA02"/>
                </a:solidFill>
                <a:latin typeface="Arial Rounded MT Bold"/>
                <a:cs typeface="Arial"/>
              </a:rPr>
              <a:t>Developed by experts​</a:t>
            </a:r>
          </a:p>
          <a:p>
            <a:pPr marL="0" indent="0" hangingPunct="1">
              <a:lnSpc>
                <a:spcPct val="100000"/>
              </a:lnSpc>
              <a:spcBef>
                <a:spcPts val="1000"/>
              </a:spcBef>
              <a:buFontTx/>
              <a:buNone/>
            </a:pPr>
            <a:r>
              <a:rPr lang="en-US" sz="2000">
                <a:latin typeface="Arial Rounded MT Bold"/>
                <a:cs typeface="Arial"/>
              </a:rPr>
              <a:t>The Tomorrow’s Engineers Week activities have been developed in partnership with EVERFI and a panel of subject matter experts and </a:t>
            </a:r>
            <a:r>
              <a:rPr lang="en-US" sz="2000" err="1">
                <a:latin typeface="Arial Rounded MT Bold"/>
                <a:cs typeface="Arial"/>
              </a:rPr>
              <a:t>practising</a:t>
            </a:r>
            <a:r>
              <a:rPr lang="en-US" sz="2000">
                <a:latin typeface="Arial Rounded MT Bold"/>
                <a:cs typeface="Arial"/>
              </a:rPr>
              <a:t> teachers.​​</a:t>
            </a:r>
          </a:p>
          <a:p>
            <a:pPr marL="0" indent="0" hangingPunct="1">
              <a:lnSpc>
                <a:spcPct val="100000"/>
              </a:lnSpc>
              <a:spcBef>
                <a:spcPts val="2000"/>
              </a:spcBef>
              <a:buFontTx/>
              <a:buNone/>
            </a:pPr>
            <a:r>
              <a:rPr lang="en-US" sz="2800">
                <a:solidFill>
                  <a:srgbClr val="EEAA02"/>
                </a:solidFill>
                <a:latin typeface="Arial Rounded MT Bold"/>
                <a:cs typeface="Arial"/>
              </a:rPr>
              <a:t>Using this presentation​</a:t>
            </a:r>
          </a:p>
          <a:p>
            <a:pPr hangingPunct="1">
              <a:lnSpc>
                <a:spcPct val="100000"/>
              </a:lnSpc>
              <a:spcBef>
                <a:spcPts val="1000"/>
              </a:spcBef>
              <a:buClr>
                <a:srgbClr val="654B78"/>
              </a:buClr>
            </a:pPr>
            <a:r>
              <a:rPr lang="en-US" sz="2000">
                <a:latin typeface="Arial Rounded MT Bold"/>
                <a:cs typeface="Arial"/>
              </a:rPr>
              <a:t>Teachers’ notes slides will not display in presentation mode.</a:t>
            </a:r>
          </a:p>
          <a:p>
            <a:pPr hangingPunct="1">
              <a:lnSpc>
                <a:spcPct val="100000"/>
              </a:lnSpc>
              <a:spcBef>
                <a:spcPts val="1000"/>
              </a:spcBef>
              <a:buClr>
                <a:srgbClr val="654B78"/>
              </a:buClr>
            </a:pPr>
            <a:r>
              <a:rPr lang="en-US" sz="2000">
                <a:latin typeface="Arial Rounded MT Bold"/>
                <a:cs typeface="Arial"/>
              </a:rPr>
              <a:t>Student slides may have animation – view in presentation mode to see</a:t>
            </a:r>
            <a:br>
              <a:rPr lang="en-US" sz="2000">
                <a:latin typeface="Arial Rounded MT Bold"/>
                <a:cs typeface="Arial"/>
              </a:rPr>
            </a:br>
            <a:r>
              <a:rPr lang="en-US" sz="2000">
                <a:latin typeface="Arial Rounded MT Bold"/>
                <a:cs typeface="Arial"/>
              </a:rPr>
              <a:t>all content</a:t>
            </a:r>
          </a:p>
          <a:p>
            <a:pPr hangingPunct="1">
              <a:lnSpc>
                <a:spcPct val="100000"/>
              </a:lnSpc>
              <a:spcBef>
                <a:spcPts val="1000"/>
              </a:spcBef>
              <a:buClr>
                <a:srgbClr val="654B78"/>
              </a:buClr>
            </a:pPr>
            <a:r>
              <a:rPr lang="en-US" sz="2000">
                <a:latin typeface="Arial Rounded MT Bold"/>
                <a:cs typeface="Arial"/>
              </a:rPr>
              <a:t>Slide notes contain further teacher guidance, including sample answers</a:t>
            </a:r>
          </a:p>
          <a:p>
            <a:pPr marL="0" indent="0" hangingPunct="1">
              <a:lnSpc>
                <a:spcPct val="100000"/>
              </a:lnSpc>
              <a:spcBef>
                <a:spcPts val="2000"/>
              </a:spcBef>
              <a:buFontTx/>
              <a:buNone/>
            </a:pPr>
            <a:r>
              <a:rPr lang="en-US" sz="2800">
                <a:solidFill>
                  <a:srgbClr val="EEAA02"/>
                </a:solidFill>
                <a:latin typeface="Arial Rounded MT Bold"/>
                <a:cs typeface="Arial"/>
              </a:rPr>
              <a:t>Links to external websites​</a:t>
            </a:r>
          </a:p>
          <a:p>
            <a:pPr marL="0" indent="0" hangingPunct="1">
              <a:lnSpc>
                <a:spcPct val="100000"/>
              </a:lnSpc>
              <a:spcBef>
                <a:spcPts val="1000"/>
              </a:spcBef>
              <a:buFontTx/>
              <a:buNone/>
            </a:pPr>
            <a:r>
              <a:rPr lang="en-US" sz="2000">
                <a:latin typeface="Arial Rounded MT Bold"/>
                <a:cs typeface="Arial"/>
              </a:rPr>
              <a:t>Please follow your school’s own internet safety guidelines.</a:t>
            </a:r>
          </a:p>
        </p:txBody>
      </p:sp>
      <p:sp>
        <p:nvSpPr>
          <p:cNvPr id="12" name="Title 11">
            <a:extLst>
              <a:ext uri="{FF2B5EF4-FFF2-40B4-BE49-F238E27FC236}">
                <a16:creationId xmlns:a16="http://schemas.microsoft.com/office/drawing/2014/main" id="{5D0F9C65-0979-5E28-A770-ED1A6E2AF974}"/>
              </a:ext>
            </a:extLst>
          </p:cNvPr>
          <p:cNvSpPr>
            <a:spLocks noGrp="1"/>
          </p:cNvSpPr>
          <p:nvPr>
            <p:ph type="title"/>
          </p:nvPr>
        </p:nvSpPr>
        <p:spPr/>
        <p:txBody>
          <a:bodyPr lIns="0" tIns="0" rIns="0" bIns="0" anchor="t">
            <a:spAutoFit/>
          </a:bodyPr>
          <a:lstStyle/>
          <a:p>
            <a:r>
              <a:rPr lang="en-US">
                <a:latin typeface="Arial Rounded MT Bold"/>
                <a:cs typeface="Arial"/>
              </a:rPr>
              <a:t>Tomorrow's Engineers Week</a:t>
            </a:r>
            <a:endParaRPr lang="en-US"/>
          </a:p>
        </p:txBody>
      </p:sp>
      <p:sp>
        <p:nvSpPr>
          <p:cNvPr id="23" name="Text Placeholder 22">
            <a:extLst>
              <a:ext uri="{FF2B5EF4-FFF2-40B4-BE49-F238E27FC236}">
                <a16:creationId xmlns:a16="http://schemas.microsoft.com/office/drawing/2014/main" id="{9686FD42-1420-E124-5719-5B2B03627657}"/>
              </a:ext>
            </a:extLst>
          </p:cNvPr>
          <p:cNvSpPr>
            <a:spLocks noGrp="1"/>
          </p:cNvSpPr>
          <p:nvPr>
            <p:ph type="body" sz="quarter" idx="21"/>
          </p:nvPr>
        </p:nvSpPr>
        <p:spPr/>
        <p:txBody>
          <a:bodyPr lIns="0" tIns="0" rIns="0" bIns="0" anchor="t">
            <a:spAutoFit/>
          </a:bodyPr>
          <a:lstStyle/>
          <a:p>
            <a:r>
              <a:rPr lang="en-US">
                <a:solidFill>
                  <a:srgbClr val="D50758"/>
                </a:solidFill>
                <a:latin typeface="Arial Rounded MT Bold"/>
                <a:cs typeface="Arial"/>
              </a:rPr>
              <a:t>Get ready for a great career! </a:t>
            </a:r>
            <a:endParaRPr lang="en-US"/>
          </a:p>
        </p:txBody>
      </p:sp>
    </p:spTree>
    <p:extLst>
      <p:ext uri="{BB962C8B-B14F-4D97-AF65-F5344CB8AC3E}">
        <p14:creationId xmlns:p14="http://schemas.microsoft.com/office/powerpoint/2010/main" val="1348927056"/>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618B1C-D878-4734-9598-B0A795F22CC3}"/>
              </a:ext>
            </a:extLst>
          </p:cNvPr>
          <p:cNvSpPr>
            <a:spLocks noGrp="1"/>
          </p:cNvSpPr>
          <p:nvPr>
            <p:ph type="title"/>
          </p:nvPr>
        </p:nvSpPr>
        <p:spPr>
          <a:xfrm>
            <a:off x="1206500" y="1079500"/>
            <a:ext cx="21971000" cy="1046440"/>
          </a:xfrm>
        </p:spPr>
        <p:txBody>
          <a:bodyPr lIns="0" tIns="0" rIns="0" bIns="0">
            <a:spAutoFit/>
          </a:bodyPr>
          <a:lstStyle/>
          <a:p>
            <a:r>
              <a:rPr lang="en-US"/>
              <a:t>Session overview</a:t>
            </a:r>
          </a:p>
        </p:txBody>
      </p:sp>
      <p:sp>
        <p:nvSpPr>
          <p:cNvPr id="6" name="Text Placeholder 5">
            <a:extLst>
              <a:ext uri="{FF2B5EF4-FFF2-40B4-BE49-F238E27FC236}">
                <a16:creationId xmlns:a16="http://schemas.microsoft.com/office/drawing/2014/main" id="{FFB201A4-B542-1190-DC9A-ECBD89C9035A}"/>
              </a:ext>
            </a:extLst>
          </p:cNvPr>
          <p:cNvSpPr>
            <a:spLocks noGrp="1"/>
          </p:cNvSpPr>
          <p:nvPr>
            <p:ph type="body" sz="quarter" idx="21"/>
          </p:nvPr>
        </p:nvSpPr>
        <p:spPr>
          <a:xfrm>
            <a:off x="1206500" y="2372962"/>
            <a:ext cx="21971000" cy="846386"/>
          </a:xfrm>
        </p:spPr>
        <p:txBody>
          <a:bodyPr lIns="0" tIns="0" rIns="0" bIns="0">
            <a:spAutoFit/>
          </a:bodyPr>
          <a:lstStyle/>
          <a:p>
            <a:r>
              <a:rPr lang="en-US">
                <a:solidFill>
                  <a:srgbClr val="D50758"/>
                </a:solidFill>
              </a:rPr>
              <a:t>​Teachers’ notes​</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3</a:t>
            </a:fld>
            <a:endParaRPr lang="en-GB"/>
          </a:p>
        </p:txBody>
      </p:sp>
      <p:graphicFrame>
        <p:nvGraphicFramePr>
          <p:cNvPr id="12" name="Table 11">
            <a:extLst>
              <a:ext uri="{FF2B5EF4-FFF2-40B4-BE49-F238E27FC236}">
                <a16:creationId xmlns:a16="http://schemas.microsoft.com/office/drawing/2014/main" id="{354ED388-A3D5-1CBB-D23F-3F161163BC86}"/>
              </a:ext>
            </a:extLst>
          </p:cNvPr>
          <p:cNvGraphicFramePr>
            <a:graphicFrameLocks noGrp="1"/>
          </p:cNvGraphicFramePr>
          <p:nvPr>
            <p:extLst>
              <p:ext uri="{D42A27DB-BD31-4B8C-83A1-F6EECF244321}">
                <p14:modId xmlns:p14="http://schemas.microsoft.com/office/powerpoint/2010/main" val="1236630617"/>
              </p:ext>
            </p:extLst>
          </p:nvPr>
        </p:nvGraphicFramePr>
        <p:xfrm>
          <a:off x="1206500" y="3541110"/>
          <a:ext cx="21971000" cy="7718569"/>
        </p:xfrm>
        <a:graphic>
          <a:graphicData uri="http://schemas.openxmlformats.org/drawingml/2006/table">
            <a:tbl>
              <a:tblPr firstRow="1" bandRow="1">
                <a:tableStyleId>{5940675A-B579-460E-94D1-54222C63F5DA}</a:tableStyleId>
              </a:tblPr>
              <a:tblGrid>
                <a:gridCol w="2153388">
                  <a:extLst>
                    <a:ext uri="{9D8B030D-6E8A-4147-A177-3AD203B41FA5}">
                      <a16:colId xmlns:a16="http://schemas.microsoft.com/office/drawing/2014/main" val="1370147677"/>
                    </a:ext>
                  </a:extLst>
                </a:gridCol>
                <a:gridCol w="10295153">
                  <a:extLst>
                    <a:ext uri="{9D8B030D-6E8A-4147-A177-3AD203B41FA5}">
                      <a16:colId xmlns:a16="http://schemas.microsoft.com/office/drawing/2014/main" val="1114969498"/>
                    </a:ext>
                  </a:extLst>
                </a:gridCol>
                <a:gridCol w="2255520">
                  <a:extLst>
                    <a:ext uri="{9D8B030D-6E8A-4147-A177-3AD203B41FA5}">
                      <a16:colId xmlns:a16="http://schemas.microsoft.com/office/drawing/2014/main" val="4173019360"/>
                    </a:ext>
                  </a:extLst>
                </a:gridCol>
                <a:gridCol w="7266939">
                  <a:extLst>
                    <a:ext uri="{9D8B030D-6E8A-4147-A177-3AD203B41FA5}">
                      <a16:colId xmlns:a16="http://schemas.microsoft.com/office/drawing/2014/main" val="3055527838"/>
                    </a:ext>
                  </a:extLst>
                </a:gridCol>
              </a:tblGrid>
              <a:tr h="1216969">
                <a:tc>
                  <a:txBody>
                    <a:bodyPr/>
                    <a:lstStyle/>
                    <a:p>
                      <a:r>
                        <a:rPr lang="en-US" sz="2800" b="1">
                          <a:solidFill>
                            <a:schemeClr val="bg1"/>
                          </a:solidFill>
                          <a:latin typeface="Arial Rounded MT Bold"/>
                        </a:rPr>
                        <a:t>Activity</a:t>
                      </a:r>
                    </a:p>
                  </a:txBody>
                  <a:tcPr marL="360000" marR="360000" marT="360000" marB="360000" anchor="ctr">
                    <a:lnL w="28575" cap="flat" cmpd="sng" algn="ctr">
                      <a:solidFill>
                        <a:srgbClr val="EEAA02"/>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rgbClr val="EEAA02"/>
                    </a:solidFill>
                  </a:tcPr>
                </a:tc>
                <a:tc>
                  <a:txBody>
                    <a:bodyPr/>
                    <a:lstStyle/>
                    <a:p>
                      <a:r>
                        <a:rPr lang="en-US" sz="2800" b="1">
                          <a:solidFill>
                            <a:schemeClr val="bg1"/>
                          </a:solidFill>
                          <a:latin typeface="Arial Rounded MT Bold"/>
                        </a:rPr>
                        <a:t>Overview</a:t>
                      </a:r>
                    </a:p>
                  </a:txBody>
                  <a:tcPr marL="360000" marR="360000" marT="360000" marB="360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rgbClr val="EEAA02"/>
                    </a:solidFill>
                  </a:tcPr>
                </a:tc>
                <a:tc>
                  <a:txBody>
                    <a:bodyPr/>
                    <a:lstStyle/>
                    <a:p>
                      <a:r>
                        <a:rPr lang="en-US" sz="2800" b="1">
                          <a:solidFill>
                            <a:schemeClr val="bg1"/>
                          </a:solidFill>
                          <a:latin typeface="Arial Rounded MT Bold"/>
                        </a:rPr>
                        <a:t>Timings</a:t>
                      </a:r>
                    </a:p>
                  </a:txBody>
                  <a:tcPr marL="360000" marR="360000" marT="360000" marB="360000" anchor="ctr">
                    <a:lnL w="28575" cap="flat" cmpd="sng" algn="ctr">
                      <a:solidFill>
                        <a:schemeClr val="bg1"/>
                      </a:solidFill>
                      <a:prstDash val="solid"/>
                      <a:round/>
                      <a:headEnd type="none" w="med" len="med"/>
                      <a:tailEnd type="none" w="med" len="med"/>
                    </a:lnL>
                    <a:lnR w="28575" cap="flat" cmpd="sng" algn="ctr">
                      <a:solidFill>
                        <a:schemeClr val="bg1"/>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rgbClr val="EEAA02"/>
                    </a:solidFill>
                  </a:tcPr>
                </a:tc>
                <a:tc>
                  <a:txBody>
                    <a:bodyPr/>
                    <a:lstStyle/>
                    <a:p>
                      <a:r>
                        <a:rPr lang="en-US" sz="2800" b="1">
                          <a:solidFill>
                            <a:schemeClr val="bg1"/>
                          </a:solidFill>
                          <a:latin typeface="Arial Rounded MT Bold"/>
                        </a:rPr>
                        <a:t>Preparation and resources required</a:t>
                      </a:r>
                    </a:p>
                  </a:txBody>
                  <a:tcPr marL="360000" marR="360000" marT="360000" marB="360000" anchor="ctr">
                    <a:lnL w="28575" cap="flat" cmpd="sng" algn="ctr">
                      <a:solidFill>
                        <a:schemeClr val="bg1"/>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rgbClr val="EEAA02"/>
                    </a:solidFill>
                  </a:tcPr>
                </a:tc>
                <a:extLst>
                  <a:ext uri="{0D108BD9-81ED-4DB2-BD59-A6C34878D82A}">
                    <a16:rowId xmlns:a16="http://schemas.microsoft.com/office/drawing/2014/main" val="382752697"/>
                  </a:ext>
                </a:extLst>
              </a:tr>
              <a:tr h="2124000">
                <a:tc>
                  <a:txBody>
                    <a:bodyPr/>
                    <a:lstStyle/>
                    <a:p>
                      <a:pPr algn="l"/>
                      <a:r>
                        <a:rPr lang="en-US" sz="2400">
                          <a:solidFill>
                            <a:srgbClr val="000000"/>
                          </a:solidFill>
                          <a:latin typeface="Arial Rounded MT Bold"/>
                        </a:rPr>
                        <a:t>Case studies</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algn="l"/>
                      <a:r>
                        <a:rPr lang="en-US" sz="2400">
                          <a:solidFill>
                            <a:srgbClr val="000000"/>
                          </a:solidFill>
                          <a:latin typeface="Arial Rounded MT Bold"/>
                        </a:rPr>
                        <a:t>Four slides introduce engineers who are making a difference. The notes under each slide include questions to help students reflect on each case study and identify ideas that might inspire their own career search.</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algn="l"/>
                      <a:r>
                        <a:rPr lang="en-US" sz="2400">
                          <a:solidFill>
                            <a:srgbClr val="000000"/>
                          </a:solidFill>
                          <a:latin typeface="Arial Rounded MT Bold"/>
                        </a:rPr>
                        <a:t>20 mins</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algn="l"/>
                      <a:r>
                        <a:rPr lang="en-US" sz="2400">
                          <a:solidFill>
                            <a:srgbClr val="000000"/>
                          </a:solidFill>
                          <a:latin typeface="Arial Rounded MT Bold"/>
                        </a:rPr>
                        <a:t>Internet access</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extLst>
                  <a:ext uri="{0D108BD9-81ED-4DB2-BD59-A6C34878D82A}">
                    <a16:rowId xmlns:a16="http://schemas.microsoft.com/office/drawing/2014/main" val="2403603002"/>
                  </a:ext>
                </a:extLst>
              </a:tr>
              <a:tr h="2124000">
                <a:tc>
                  <a:txBody>
                    <a:bodyPr/>
                    <a:lstStyle/>
                    <a:p>
                      <a:pPr algn="l"/>
                      <a:r>
                        <a:rPr lang="en-US" sz="2400">
                          <a:solidFill>
                            <a:srgbClr val="000000"/>
                          </a:solidFill>
                          <a:latin typeface="Arial Rounded MT Bold"/>
                        </a:rPr>
                        <a:t>Top tips</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algn="l"/>
                      <a:r>
                        <a:rPr lang="en-US" sz="2400">
                          <a:solidFill>
                            <a:srgbClr val="000000"/>
                          </a:solidFill>
                          <a:latin typeface="Arial Rounded MT Bold"/>
                        </a:rPr>
                        <a:t>Our engineers have provided even more helpful top tips to review with students. These focus their thinking around getting involved, exploring their options and spotting and seizing opportunities around them. Students can identify how they can make each tip relevant to their own ideas.</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algn="l"/>
                      <a:r>
                        <a:rPr lang="en-US" sz="2400">
                          <a:solidFill>
                            <a:srgbClr val="000000"/>
                          </a:solidFill>
                          <a:latin typeface="Arial Rounded MT Bold"/>
                        </a:rPr>
                        <a:t>10 mins</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algn="l"/>
                      <a:r>
                        <a:rPr lang="en-US" sz="2400">
                          <a:solidFill>
                            <a:srgbClr val="000000"/>
                          </a:solidFill>
                          <a:latin typeface="Arial Rounded MT Bold"/>
                        </a:rPr>
                        <a:t>Printed copies of the slide</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extLst>
                  <a:ext uri="{0D108BD9-81ED-4DB2-BD59-A6C34878D82A}">
                    <a16:rowId xmlns:a16="http://schemas.microsoft.com/office/drawing/2014/main" val="1487251439"/>
                  </a:ext>
                </a:extLst>
              </a:tr>
              <a:tr h="2124000">
                <a:tc>
                  <a:txBody>
                    <a:bodyPr/>
                    <a:lstStyle/>
                    <a:p>
                      <a:pPr algn="l"/>
                      <a:r>
                        <a:rPr lang="en-US" sz="2400">
                          <a:solidFill>
                            <a:srgbClr val="000000"/>
                          </a:solidFill>
                          <a:latin typeface="Arial Rounded MT Bold"/>
                        </a:rPr>
                        <a:t>Action planning</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algn="l"/>
                      <a:r>
                        <a:rPr lang="en-US" sz="2400">
                          <a:solidFill>
                            <a:srgbClr val="000000"/>
                          </a:solidFill>
                          <a:latin typeface="Arial Rounded MT Bold"/>
                        </a:rPr>
                        <a:t>Five simple ideas give students clear actions for career exploration, planning and preparation. Students can use the optional activity sheet or plain paper to list specific actions under each heading, which can form the foundation for the longer-term.</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marL="0" marR="0" lvl="0" indent="0" algn="l" defTabSz="584200" rtl="0" eaLnBrk="1" fontAlgn="auto" latinLnBrk="0" hangingPunct="1">
                        <a:lnSpc>
                          <a:spcPct val="100000"/>
                        </a:lnSpc>
                        <a:spcBef>
                          <a:spcPts val="0"/>
                        </a:spcBef>
                        <a:spcAft>
                          <a:spcPts val="0"/>
                        </a:spcAft>
                        <a:buClrTx/>
                        <a:buSzTx/>
                        <a:buFontTx/>
                        <a:buNone/>
                        <a:tabLst/>
                        <a:defRPr/>
                      </a:pPr>
                      <a:r>
                        <a:rPr lang="en-US" sz="2400">
                          <a:solidFill>
                            <a:srgbClr val="000000"/>
                          </a:solidFill>
                          <a:latin typeface="Arial Rounded MT Bold"/>
                        </a:rPr>
                        <a:t>10 mins</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tc>
                  <a:txBody>
                    <a:bodyPr/>
                    <a:lstStyle/>
                    <a:p>
                      <a:pPr algn="l"/>
                      <a:r>
                        <a:rPr lang="en-US" sz="2400">
                          <a:solidFill>
                            <a:srgbClr val="000000"/>
                          </a:solidFill>
                          <a:latin typeface="Arial Rounded MT Bold"/>
                        </a:rPr>
                        <a:t>Printed copies of the slide</a:t>
                      </a:r>
                    </a:p>
                    <a:p>
                      <a:pPr algn="l"/>
                      <a:r>
                        <a:rPr lang="en-US" sz="2400">
                          <a:solidFill>
                            <a:srgbClr val="000000"/>
                          </a:solidFill>
                          <a:latin typeface="Arial Rounded MT Bold"/>
                        </a:rPr>
                        <a:t>Optional activity sheet or plain paper</a:t>
                      </a:r>
                    </a:p>
                  </a:txBody>
                  <a:tcPr marL="360000" marR="360000" marT="180000" marB="180000" anchor="ctr">
                    <a:lnL w="28575" cap="flat" cmpd="sng" algn="ctr">
                      <a:solidFill>
                        <a:srgbClr val="EEAA02"/>
                      </a:solidFill>
                      <a:prstDash val="solid"/>
                      <a:round/>
                      <a:headEnd type="none" w="med" len="med"/>
                      <a:tailEnd type="none" w="med" len="med"/>
                    </a:lnL>
                    <a:lnR w="28575" cap="flat" cmpd="sng" algn="ctr">
                      <a:solidFill>
                        <a:srgbClr val="EEAA02"/>
                      </a:solidFill>
                      <a:prstDash val="solid"/>
                      <a:round/>
                      <a:headEnd type="none" w="med" len="med"/>
                      <a:tailEnd type="none" w="med" len="med"/>
                    </a:lnR>
                    <a:lnT w="28575" cap="flat" cmpd="sng" algn="ctr">
                      <a:solidFill>
                        <a:srgbClr val="EEAA02"/>
                      </a:solidFill>
                      <a:prstDash val="solid"/>
                      <a:round/>
                      <a:headEnd type="none" w="med" len="med"/>
                      <a:tailEnd type="none" w="med" len="med"/>
                    </a:lnT>
                    <a:lnB w="28575" cap="flat" cmpd="sng" algn="ctr">
                      <a:solidFill>
                        <a:srgbClr val="EEAA02"/>
                      </a:solidFill>
                      <a:prstDash val="solid"/>
                      <a:round/>
                      <a:headEnd type="none" w="med" len="med"/>
                      <a:tailEnd type="none" w="med" len="med"/>
                    </a:lnB>
                    <a:solidFill>
                      <a:schemeClr val="bg1"/>
                    </a:solidFill>
                  </a:tcPr>
                </a:tc>
                <a:extLst>
                  <a:ext uri="{0D108BD9-81ED-4DB2-BD59-A6C34878D82A}">
                    <a16:rowId xmlns:a16="http://schemas.microsoft.com/office/drawing/2014/main" val="838461331"/>
                  </a:ext>
                </a:extLst>
              </a:tr>
            </a:tbl>
          </a:graphicData>
        </a:graphic>
      </p:graphicFrame>
    </p:spTree>
    <p:extLst>
      <p:ext uri="{BB962C8B-B14F-4D97-AF65-F5344CB8AC3E}">
        <p14:creationId xmlns:p14="http://schemas.microsoft.com/office/powerpoint/2010/main" val="4085697487"/>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618B1C-D878-4734-9598-B0A795F22CC3}"/>
              </a:ext>
            </a:extLst>
          </p:cNvPr>
          <p:cNvSpPr>
            <a:spLocks noGrp="1"/>
          </p:cNvSpPr>
          <p:nvPr>
            <p:ph type="title"/>
          </p:nvPr>
        </p:nvSpPr>
        <p:spPr>
          <a:xfrm>
            <a:off x="1206500" y="1079500"/>
            <a:ext cx="21971000" cy="1046440"/>
          </a:xfrm>
        </p:spPr>
        <p:txBody>
          <a:bodyPr lIns="0" tIns="0" rIns="0" bIns="0">
            <a:spAutoFit/>
          </a:bodyPr>
          <a:lstStyle/>
          <a:p>
            <a:r>
              <a:rPr lang="en-US"/>
              <a:t>Session overview</a:t>
            </a:r>
          </a:p>
        </p:txBody>
      </p:sp>
      <p:sp>
        <p:nvSpPr>
          <p:cNvPr id="6" name="Text Placeholder 5">
            <a:extLst>
              <a:ext uri="{FF2B5EF4-FFF2-40B4-BE49-F238E27FC236}">
                <a16:creationId xmlns:a16="http://schemas.microsoft.com/office/drawing/2014/main" id="{FFB201A4-B542-1190-DC9A-ECBD89C9035A}"/>
              </a:ext>
            </a:extLst>
          </p:cNvPr>
          <p:cNvSpPr>
            <a:spLocks noGrp="1"/>
          </p:cNvSpPr>
          <p:nvPr>
            <p:ph type="body" sz="quarter" idx="21"/>
          </p:nvPr>
        </p:nvSpPr>
        <p:spPr>
          <a:xfrm>
            <a:off x="1206500" y="2372962"/>
            <a:ext cx="21971000" cy="846386"/>
          </a:xfrm>
        </p:spPr>
        <p:txBody>
          <a:bodyPr lIns="0" tIns="0" rIns="0" bIns="0">
            <a:spAutoFit/>
          </a:bodyPr>
          <a:lstStyle/>
          <a:p>
            <a:r>
              <a:rPr lang="en-US">
                <a:solidFill>
                  <a:srgbClr val="D50758"/>
                </a:solidFill>
              </a:rPr>
              <a:t>​Teachers’ notes​</a:t>
            </a:r>
          </a:p>
        </p:txBody>
      </p:sp>
      <p:sp>
        <p:nvSpPr>
          <p:cNvPr id="5" name="Text Placeholder 4">
            <a:extLst>
              <a:ext uri="{FF2B5EF4-FFF2-40B4-BE49-F238E27FC236}">
                <a16:creationId xmlns:a16="http://schemas.microsoft.com/office/drawing/2014/main" id="{25964AE1-9EED-3CA4-4E4D-C56224F5945C}"/>
              </a:ext>
            </a:extLst>
          </p:cNvPr>
          <p:cNvSpPr>
            <a:spLocks noGrp="1"/>
          </p:cNvSpPr>
          <p:nvPr>
            <p:ph type="body" idx="1"/>
          </p:nvPr>
        </p:nvSpPr>
        <p:spPr>
          <a:xfrm>
            <a:off x="1206500" y="3888000"/>
            <a:ext cx="21971000" cy="7301812"/>
          </a:xfrm>
        </p:spPr>
        <p:txBody>
          <a:bodyPr lIns="0" tIns="0" rIns="0" bIns="0" anchor="t"/>
          <a:lstStyle/>
          <a:p>
            <a:pPr marL="0" indent="0" hangingPunct="1">
              <a:lnSpc>
                <a:spcPct val="100000"/>
              </a:lnSpc>
              <a:spcBef>
                <a:spcPts val="2000"/>
              </a:spcBef>
              <a:buFontTx/>
              <a:buNone/>
            </a:pPr>
            <a:r>
              <a:rPr lang="en-US" sz="4000">
                <a:solidFill>
                  <a:srgbClr val="EEAA02"/>
                </a:solidFill>
                <a:latin typeface="Arial Rounded MT Bold"/>
                <a:cs typeface="Arial"/>
              </a:rPr>
              <a:t>Learning objectives​</a:t>
            </a:r>
          </a:p>
          <a:p>
            <a:pPr marL="0" indent="0" hangingPunct="1">
              <a:lnSpc>
                <a:spcPct val="100000"/>
              </a:lnSpc>
              <a:spcBef>
                <a:spcPts val="1000"/>
              </a:spcBef>
              <a:buFontTx/>
              <a:buNone/>
            </a:pPr>
            <a:r>
              <a:rPr lang="en-US" sz="3200">
                <a:latin typeface="Arial Rounded MT Bold"/>
                <a:cs typeface="Arial"/>
              </a:rPr>
              <a:t>By the end of the sessions, students will be able to:​</a:t>
            </a:r>
            <a:r>
              <a:rPr lang="en-US" sz="3600" b="1">
                <a:solidFill>
                  <a:srgbClr val="44505C"/>
                </a:solidFill>
                <a:latin typeface="Arial Rounded MT Bold"/>
                <a:cs typeface="Arial"/>
              </a:rPr>
              <a:t>​</a:t>
            </a:r>
          </a:p>
          <a:p>
            <a:pPr hangingPunct="1">
              <a:lnSpc>
                <a:spcPct val="100000"/>
              </a:lnSpc>
              <a:spcBef>
                <a:spcPts val="1000"/>
              </a:spcBef>
              <a:buClr>
                <a:srgbClr val="654B78"/>
              </a:buClr>
            </a:pPr>
            <a:r>
              <a:rPr lang="en-US" sz="3200">
                <a:latin typeface="Arial Rounded MT Bold"/>
                <a:cs typeface="Arial"/>
              </a:rPr>
              <a:t>know some ways in which engineers are helping to build a better world</a:t>
            </a:r>
          </a:p>
          <a:p>
            <a:pPr hangingPunct="1">
              <a:lnSpc>
                <a:spcPct val="100000"/>
              </a:lnSpc>
              <a:spcBef>
                <a:spcPts val="1000"/>
              </a:spcBef>
              <a:buClr>
                <a:srgbClr val="654B78"/>
              </a:buClr>
            </a:pPr>
            <a:r>
              <a:rPr lang="en-US" sz="3200">
                <a:latin typeface="Arial Rounded MT Bold"/>
                <a:cs typeface="Arial"/>
              </a:rPr>
              <a:t>list helpful tips that help them to explore ideas, seize opportunities and develop their career ideas</a:t>
            </a:r>
          </a:p>
          <a:p>
            <a:pPr hangingPunct="1">
              <a:lnSpc>
                <a:spcPct val="100000"/>
              </a:lnSpc>
              <a:spcBef>
                <a:spcPts val="1000"/>
              </a:spcBef>
              <a:buClr>
                <a:srgbClr val="654B78"/>
              </a:buClr>
            </a:pPr>
            <a:r>
              <a:rPr lang="en-US" sz="3200">
                <a:latin typeface="Arial Rounded MT Bold"/>
                <a:cs typeface="Arial"/>
              </a:rPr>
              <a:t>identify specific steps they will take to explore their options and build their skills, experience and qualifications</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4</a:t>
            </a:fld>
            <a:endParaRPr lang="en-GB"/>
          </a:p>
        </p:txBody>
      </p:sp>
    </p:spTree>
    <p:extLst>
      <p:ext uri="{BB962C8B-B14F-4D97-AF65-F5344CB8AC3E}">
        <p14:creationId xmlns:p14="http://schemas.microsoft.com/office/powerpoint/2010/main" val="3479291051"/>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A618B1C-D878-4734-9598-B0A795F22CC3}"/>
              </a:ext>
            </a:extLst>
          </p:cNvPr>
          <p:cNvSpPr>
            <a:spLocks noGrp="1"/>
          </p:cNvSpPr>
          <p:nvPr>
            <p:ph type="title"/>
          </p:nvPr>
        </p:nvSpPr>
        <p:spPr>
          <a:xfrm>
            <a:off x="1206500" y="1079500"/>
            <a:ext cx="21971000" cy="1046440"/>
          </a:xfrm>
        </p:spPr>
        <p:txBody>
          <a:bodyPr lIns="0" tIns="0" rIns="0" bIns="0">
            <a:spAutoFit/>
          </a:bodyPr>
          <a:lstStyle/>
          <a:p>
            <a:r>
              <a:rPr lang="en-US"/>
              <a:t>Curriculum links</a:t>
            </a:r>
          </a:p>
        </p:txBody>
      </p:sp>
      <p:sp>
        <p:nvSpPr>
          <p:cNvPr id="6" name="Text Placeholder 5">
            <a:extLst>
              <a:ext uri="{FF2B5EF4-FFF2-40B4-BE49-F238E27FC236}">
                <a16:creationId xmlns:a16="http://schemas.microsoft.com/office/drawing/2014/main" id="{FFB201A4-B542-1190-DC9A-ECBD89C9035A}"/>
              </a:ext>
            </a:extLst>
          </p:cNvPr>
          <p:cNvSpPr>
            <a:spLocks noGrp="1"/>
          </p:cNvSpPr>
          <p:nvPr>
            <p:ph type="body" sz="quarter" idx="21"/>
          </p:nvPr>
        </p:nvSpPr>
        <p:spPr>
          <a:xfrm>
            <a:off x="1206500" y="2372962"/>
            <a:ext cx="21971000" cy="846386"/>
          </a:xfrm>
        </p:spPr>
        <p:txBody>
          <a:bodyPr lIns="0" tIns="0" rIns="0" bIns="0">
            <a:spAutoFit/>
          </a:bodyPr>
          <a:lstStyle/>
          <a:p>
            <a:r>
              <a:rPr lang="en-US">
                <a:solidFill>
                  <a:srgbClr val="D50758"/>
                </a:solidFill>
              </a:rPr>
              <a:t>​Teachers’ notes​</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5</a:t>
            </a:fld>
            <a:endParaRPr lang="en-GB"/>
          </a:p>
        </p:txBody>
      </p:sp>
      <p:sp>
        <p:nvSpPr>
          <p:cNvPr id="3" name="Text Placeholder 4">
            <a:extLst>
              <a:ext uri="{FF2B5EF4-FFF2-40B4-BE49-F238E27FC236}">
                <a16:creationId xmlns:a16="http://schemas.microsoft.com/office/drawing/2014/main" id="{BFBA0FDE-2CE7-F86F-2228-2A9C28CC8776}"/>
              </a:ext>
            </a:extLst>
          </p:cNvPr>
          <p:cNvSpPr txBox="1">
            <a:spLocks/>
          </p:cNvSpPr>
          <p:nvPr/>
        </p:nvSpPr>
        <p:spPr>
          <a:xfrm>
            <a:off x="1206500" y="3528000"/>
            <a:ext cx="10440068" cy="8046720"/>
          </a:xfrm>
          <a:prstGeom prst="rect">
            <a:avLst/>
          </a:prstGeom>
        </p:spPr>
        <p:txBody>
          <a:bodyPr lIns="0" tIns="0" rIns="0" bIns="0" anchor="t"/>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hangingPunct="1">
              <a:lnSpc>
                <a:spcPct val="100000"/>
              </a:lnSpc>
              <a:spcBef>
                <a:spcPts val="2000"/>
              </a:spcBef>
              <a:buFontTx/>
              <a:buNone/>
            </a:pPr>
            <a:r>
              <a:rPr lang="en-US" sz="2800">
                <a:solidFill>
                  <a:srgbClr val="EEAA02"/>
                </a:solidFill>
                <a:latin typeface="Arial Rounded MT Bold"/>
                <a:cs typeface="Arial"/>
              </a:rPr>
              <a:t>England</a:t>
            </a:r>
          </a:p>
          <a:p>
            <a:pPr marL="0" indent="0" hangingPunct="1">
              <a:lnSpc>
                <a:spcPct val="100000"/>
              </a:lnSpc>
              <a:spcBef>
                <a:spcPts val="1000"/>
              </a:spcBef>
              <a:buNone/>
            </a:pPr>
            <a:r>
              <a:rPr lang="en-US" sz="2400" b="1">
                <a:solidFill>
                  <a:srgbClr val="44505C"/>
                </a:solidFill>
                <a:latin typeface="Arial Rounded MT Bold"/>
                <a:cs typeface="Arial"/>
              </a:rPr>
              <a:t>England, PSHE Association, Key Stage 3 </a:t>
            </a:r>
            <a:endParaRPr lang="en-US" sz="2400" b="1">
              <a:solidFill>
                <a:srgbClr val="44505C"/>
              </a:solidFill>
            </a:endParaRPr>
          </a:p>
          <a:p>
            <a:pPr marL="0" indent="0" hangingPunct="1">
              <a:lnSpc>
                <a:spcPct val="100000"/>
              </a:lnSpc>
              <a:spcBef>
                <a:spcPts val="1000"/>
              </a:spcBef>
              <a:buFontTx/>
              <a:buNone/>
            </a:pPr>
            <a:r>
              <a:rPr lang="en-US" sz="2000" b="1">
                <a:latin typeface="Arial Rounded MT Bold"/>
                <a:cs typeface="Arial"/>
              </a:rPr>
              <a:t>Careers</a:t>
            </a:r>
            <a:r>
              <a:rPr lang="en-US" sz="2400" b="1">
                <a:solidFill>
                  <a:srgbClr val="44505C"/>
                </a:solidFill>
                <a:latin typeface="Arial Rounded MT Bold"/>
                <a:cs typeface="Arial"/>
              </a:rPr>
              <a:t>​</a:t>
            </a:r>
          </a:p>
          <a:p>
            <a:pPr hangingPunct="1">
              <a:lnSpc>
                <a:spcPct val="100000"/>
              </a:lnSpc>
              <a:spcBef>
                <a:spcPts val="1000"/>
              </a:spcBef>
              <a:buClr>
                <a:srgbClr val="654B78"/>
              </a:buClr>
            </a:pPr>
            <a:r>
              <a:rPr lang="en-US" sz="2000">
                <a:latin typeface="Arial Rounded MT Bold"/>
                <a:cs typeface="Arial"/>
              </a:rPr>
              <a:t>L3. how their strengths, interests, skills and qualities are changing and how these relate to future career choices and employability </a:t>
            </a:r>
          </a:p>
          <a:p>
            <a:pPr hangingPunct="1">
              <a:lnSpc>
                <a:spcPct val="100000"/>
              </a:lnSpc>
              <a:spcBef>
                <a:spcPts val="1000"/>
              </a:spcBef>
              <a:buClr>
                <a:srgbClr val="654B78"/>
              </a:buClr>
            </a:pPr>
            <a:r>
              <a:rPr lang="en-US" sz="2000">
                <a:latin typeface="Arial Rounded MT Bold"/>
                <a:cs typeface="Arial"/>
              </a:rPr>
              <a:t>L4. about the range of opportunities available to them for career progression, including in education, training and employment </a:t>
            </a:r>
          </a:p>
          <a:p>
            <a:pPr hangingPunct="1">
              <a:lnSpc>
                <a:spcPct val="100000"/>
              </a:lnSpc>
              <a:spcBef>
                <a:spcPts val="1000"/>
              </a:spcBef>
              <a:buClr>
                <a:srgbClr val="654B78"/>
              </a:buClr>
            </a:pPr>
            <a:r>
              <a:rPr lang="en-US" sz="2000">
                <a:latin typeface="Arial Rounded MT Bold"/>
                <a:cs typeface="Arial"/>
              </a:rPr>
              <a:t>L5. about the need to challenge stereotypes about particular career pathways, maintain high aspirations for their future and embrace new opportunities</a:t>
            </a:r>
          </a:p>
          <a:p>
            <a:pPr marL="0" indent="0" hangingPunct="1">
              <a:lnSpc>
                <a:spcPct val="100000"/>
              </a:lnSpc>
              <a:spcBef>
                <a:spcPts val="2000"/>
              </a:spcBef>
              <a:buFontTx/>
              <a:buNone/>
            </a:pPr>
            <a:r>
              <a:rPr lang="en-US" sz="2800">
                <a:solidFill>
                  <a:srgbClr val="EEAA02"/>
                </a:solidFill>
                <a:latin typeface="Arial Rounded MT Bold"/>
                <a:cs typeface="Arial"/>
              </a:rPr>
              <a:t>Wales</a:t>
            </a:r>
          </a:p>
          <a:p>
            <a:pPr marL="0" indent="0" hangingPunct="1">
              <a:lnSpc>
                <a:spcPct val="100000"/>
              </a:lnSpc>
              <a:spcBef>
                <a:spcPts val="1000"/>
              </a:spcBef>
              <a:buNone/>
            </a:pPr>
            <a:r>
              <a:rPr lang="en-US" sz="2400" b="1">
                <a:solidFill>
                  <a:srgbClr val="44505C"/>
                </a:solidFill>
                <a:latin typeface="Arial Rounded MT Bold"/>
                <a:cs typeface="Arial"/>
              </a:rPr>
              <a:t>Wales, CWRE </a:t>
            </a:r>
            <a:endParaRPr lang="en-US" sz="2400" b="1">
              <a:solidFill>
                <a:srgbClr val="44505C"/>
              </a:solidFill>
            </a:endParaRPr>
          </a:p>
          <a:p>
            <a:pPr hangingPunct="1">
              <a:lnSpc>
                <a:spcPct val="100000"/>
              </a:lnSpc>
              <a:spcBef>
                <a:spcPts val="1000"/>
              </a:spcBef>
              <a:buClr>
                <a:srgbClr val="654B78"/>
              </a:buClr>
            </a:pPr>
            <a:r>
              <a:rPr lang="en-US" sz="2000">
                <a:latin typeface="Arial Rounded MT Bold"/>
                <a:cs typeface="Arial"/>
              </a:rPr>
              <a:t>Become ambitious, capable learners and enterprising, creative contributors</a:t>
            </a:r>
          </a:p>
          <a:p>
            <a:pPr hangingPunct="1">
              <a:lnSpc>
                <a:spcPct val="100000"/>
              </a:lnSpc>
              <a:spcBef>
                <a:spcPts val="1000"/>
              </a:spcBef>
              <a:buClr>
                <a:srgbClr val="654B78"/>
              </a:buClr>
            </a:pPr>
            <a:r>
              <a:rPr lang="en-US" sz="2000">
                <a:latin typeface="Arial Rounded MT Bold"/>
                <a:cs typeface="Arial"/>
              </a:rPr>
              <a:t>Develop an understanding of the purpose of work in life for themselves and society as a whole</a:t>
            </a:r>
          </a:p>
          <a:p>
            <a:pPr hangingPunct="1">
              <a:lnSpc>
                <a:spcPct val="100000"/>
              </a:lnSpc>
              <a:spcBef>
                <a:spcPts val="1000"/>
              </a:spcBef>
              <a:buClr>
                <a:srgbClr val="654B78"/>
              </a:buClr>
            </a:pPr>
            <a:r>
              <a:rPr lang="en-US" sz="2000">
                <a:latin typeface="Arial Rounded MT Bold"/>
                <a:cs typeface="Arial"/>
              </a:rPr>
              <a:t>Become increasingly aware of the range of opportunities available to them, broadening their horizons</a:t>
            </a:r>
          </a:p>
          <a:p>
            <a:pPr hangingPunct="1">
              <a:lnSpc>
                <a:spcPct val="100000"/>
              </a:lnSpc>
              <a:spcBef>
                <a:spcPts val="1000"/>
              </a:spcBef>
              <a:buClr>
                <a:srgbClr val="654B78"/>
              </a:buClr>
            </a:pPr>
            <a:r>
              <a:rPr lang="en-US" sz="2000">
                <a:latin typeface="Arial Rounded MT Bold"/>
                <a:cs typeface="Arial"/>
              </a:rPr>
              <a:t>Explore opportunities through a variety of meaningful experiences in learning, work and entrepreneurship</a:t>
            </a:r>
          </a:p>
        </p:txBody>
      </p:sp>
      <p:sp>
        <p:nvSpPr>
          <p:cNvPr id="12" name="Text Placeholder 4">
            <a:extLst>
              <a:ext uri="{FF2B5EF4-FFF2-40B4-BE49-F238E27FC236}">
                <a16:creationId xmlns:a16="http://schemas.microsoft.com/office/drawing/2014/main" id="{C3AB67F9-FE4F-22F4-4EE8-87DF1CF1384E}"/>
              </a:ext>
            </a:extLst>
          </p:cNvPr>
          <p:cNvSpPr txBox="1">
            <a:spLocks/>
          </p:cNvSpPr>
          <p:nvPr/>
        </p:nvSpPr>
        <p:spPr>
          <a:xfrm>
            <a:off x="12737434" y="3528000"/>
            <a:ext cx="10440068" cy="8046720"/>
          </a:xfrm>
          <a:prstGeom prst="rect">
            <a:avLst/>
          </a:prstGeom>
        </p:spPr>
        <p:txBody>
          <a:bodyPr lIns="0" tIns="0" rIns="0" bIns="0" anchor="t"/>
          <a:lstStyle>
            <a:lvl1pPr marL="609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1pPr>
            <a:lvl2pPr marL="1219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2pPr>
            <a:lvl3pPr marL="1828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3pPr>
            <a:lvl4pPr marL="2438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4pPr>
            <a:lvl5pPr marL="30480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Arial Rounded MT Bold" panose="020F0704030504030204" pitchFamily="34" charset="77"/>
                <a:ea typeface="+mn-ea"/>
                <a:cs typeface="Arial" panose="020B0604020202020204" pitchFamily="34" charset="0"/>
                <a:sym typeface="Helvetica Neue"/>
              </a:defRPr>
            </a:lvl5pPr>
            <a:lvl6pPr marL="36576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6pPr>
            <a:lvl7pPr marL="42672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7pPr>
            <a:lvl8pPr marL="48768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8pPr>
            <a:lvl9pPr marL="5486400" marR="0" indent="-609600" algn="l" defTabSz="2438338" rtl="0" latinLnBrk="0">
              <a:lnSpc>
                <a:spcPct val="90000"/>
              </a:lnSpc>
              <a:spcBef>
                <a:spcPts val="4500"/>
              </a:spcBef>
              <a:spcAft>
                <a:spcPts val="0"/>
              </a:spcAft>
              <a:buClrTx/>
              <a:buSzPct val="123000"/>
              <a:buFontTx/>
              <a:buChar char="•"/>
              <a:tabLst/>
              <a:defRPr sz="4800" b="0" i="0" u="none" strike="noStrike" cap="none" spc="0" baseline="0">
                <a:solidFill>
                  <a:srgbClr val="000000"/>
                </a:solidFill>
                <a:uFillTx/>
                <a:latin typeface="+mn-lt"/>
                <a:ea typeface="+mn-ea"/>
                <a:cs typeface="+mn-cs"/>
                <a:sym typeface="Helvetica Neue"/>
              </a:defRPr>
            </a:lvl9pPr>
          </a:lstStyle>
          <a:p>
            <a:pPr marL="0" indent="0" hangingPunct="1">
              <a:lnSpc>
                <a:spcPct val="100000"/>
              </a:lnSpc>
              <a:spcBef>
                <a:spcPts val="2000"/>
              </a:spcBef>
              <a:buFontTx/>
              <a:buNone/>
            </a:pPr>
            <a:r>
              <a:rPr lang="en-US" sz="2800">
                <a:solidFill>
                  <a:srgbClr val="EEAA02"/>
                </a:solidFill>
                <a:latin typeface="Arial Rounded MT Bold"/>
                <a:cs typeface="Arial"/>
              </a:rPr>
              <a:t>Scotland</a:t>
            </a:r>
          </a:p>
          <a:p>
            <a:pPr marL="0" indent="0" hangingPunct="1">
              <a:lnSpc>
                <a:spcPct val="100000"/>
              </a:lnSpc>
              <a:spcBef>
                <a:spcPts val="1000"/>
              </a:spcBef>
              <a:buNone/>
            </a:pPr>
            <a:r>
              <a:rPr lang="en-US" sz="2400" b="1">
                <a:solidFill>
                  <a:srgbClr val="44505C"/>
                </a:solidFill>
                <a:latin typeface="Arial Rounded MT Bold"/>
                <a:cs typeface="Arial"/>
              </a:rPr>
              <a:t>Scotland, Careers Education Standard </a:t>
            </a:r>
            <a:endParaRPr lang="en-US" sz="2400" b="1">
              <a:solidFill>
                <a:srgbClr val="44505C"/>
              </a:solidFill>
            </a:endParaRPr>
          </a:p>
          <a:p>
            <a:pPr hangingPunct="1">
              <a:lnSpc>
                <a:spcPct val="100000"/>
              </a:lnSpc>
              <a:spcBef>
                <a:spcPts val="1000"/>
              </a:spcBef>
              <a:buClr>
                <a:srgbClr val="654B78"/>
              </a:buClr>
            </a:pPr>
            <a:r>
              <a:rPr lang="en-US" sz="2000">
                <a:latin typeface="Arial Rounded MT Bold"/>
                <a:cs typeface="Arial"/>
              </a:rPr>
              <a:t>I can identify my interests, strengths and skills and use them to make</a:t>
            </a:r>
            <a:br>
              <a:rPr lang="en-US" sz="2000">
                <a:latin typeface="Arial Rounded MT Bold"/>
                <a:cs typeface="Arial"/>
              </a:rPr>
            </a:br>
            <a:r>
              <a:rPr lang="en-US" sz="2000">
                <a:latin typeface="Arial Rounded MT Bold"/>
                <a:cs typeface="Arial"/>
              </a:rPr>
              <a:t>informed choices</a:t>
            </a:r>
          </a:p>
          <a:p>
            <a:pPr hangingPunct="1">
              <a:lnSpc>
                <a:spcPct val="100000"/>
              </a:lnSpc>
              <a:spcBef>
                <a:spcPts val="1000"/>
              </a:spcBef>
              <a:buClr>
                <a:srgbClr val="654B78"/>
              </a:buClr>
            </a:pPr>
            <a:r>
              <a:rPr lang="en-US" sz="2000">
                <a:latin typeface="Arial Rounded MT Bold"/>
                <a:cs typeface="Arial"/>
              </a:rPr>
              <a:t>I can choose a blend of subjects, courses and experiences to enable my</a:t>
            </a:r>
            <a:br>
              <a:rPr lang="en-US" sz="2000">
                <a:latin typeface="Arial Rounded MT Bold"/>
                <a:cs typeface="Arial"/>
              </a:rPr>
            </a:br>
            <a:r>
              <a:rPr lang="en-US" sz="2000">
                <a:latin typeface="Arial Rounded MT Bold"/>
                <a:cs typeface="Arial"/>
              </a:rPr>
              <a:t>career pathways</a:t>
            </a:r>
          </a:p>
          <a:p>
            <a:pPr hangingPunct="1">
              <a:lnSpc>
                <a:spcPct val="100000"/>
              </a:lnSpc>
              <a:spcBef>
                <a:spcPts val="1000"/>
              </a:spcBef>
              <a:buClr>
                <a:srgbClr val="654B78"/>
              </a:buClr>
            </a:pPr>
            <a:r>
              <a:rPr lang="en-US" sz="2000">
                <a:latin typeface="Arial Rounded MT Bold"/>
                <a:cs typeface="Arial"/>
              </a:rPr>
              <a:t>I can extend and use my networks to find and apply for opportunities that match my interests, strengths and skills</a:t>
            </a:r>
          </a:p>
          <a:p>
            <a:pPr hangingPunct="1">
              <a:lnSpc>
                <a:spcPct val="100000"/>
              </a:lnSpc>
              <a:spcBef>
                <a:spcPts val="1000"/>
              </a:spcBef>
              <a:buClr>
                <a:srgbClr val="654B78"/>
              </a:buClr>
            </a:pPr>
            <a:r>
              <a:rPr lang="en-US" sz="2000">
                <a:latin typeface="Arial Rounded MT Bold"/>
                <a:cs typeface="Arial"/>
              </a:rPr>
              <a:t>I can access advice and support to help me make informed choices about further learning and opportunities</a:t>
            </a:r>
          </a:p>
          <a:p>
            <a:pPr hangingPunct="1">
              <a:lnSpc>
                <a:spcPct val="100000"/>
              </a:lnSpc>
              <a:spcBef>
                <a:spcPts val="1000"/>
              </a:spcBef>
              <a:buClr>
                <a:srgbClr val="654B78"/>
              </a:buClr>
            </a:pPr>
            <a:r>
              <a:rPr lang="en-US" sz="2000">
                <a:latin typeface="Arial Rounded MT Bold"/>
                <a:cs typeface="Arial"/>
              </a:rPr>
              <a:t>I can demonstrate diverse thinking when exploring learning opportunities</a:t>
            </a:r>
            <a:br>
              <a:rPr lang="en-US" sz="2000">
                <a:latin typeface="Arial Rounded MT Bold"/>
                <a:cs typeface="Arial"/>
              </a:rPr>
            </a:br>
            <a:r>
              <a:rPr lang="en-US" sz="2000">
                <a:latin typeface="Arial Rounded MT Bold"/>
                <a:cs typeface="Arial"/>
              </a:rPr>
              <a:t>and pathways</a:t>
            </a:r>
          </a:p>
          <a:p>
            <a:pPr marL="0" indent="0" hangingPunct="1">
              <a:lnSpc>
                <a:spcPct val="100000"/>
              </a:lnSpc>
              <a:spcBef>
                <a:spcPts val="2000"/>
              </a:spcBef>
              <a:buFontTx/>
              <a:buNone/>
            </a:pPr>
            <a:r>
              <a:rPr lang="en-US" sz="2800">
                <a:solidFill>
                  <a:srgbClr val="EEAA02"/>
                </a:solidFill>
                <a:latin typeface="Arial Rounded MT Bold"/>
                <a:cs typeface="Arial"/>
              </a:rPr>
              <a:t>Northern Ireland</a:t>
            </a:r>
          </a:p>
          <a:p>
            <a:pPr marL="0" indent="0" hangingPunct="1">
              <a:lnSpc>
                <a:spcPct val="100000"/>
              </a:lnSpc>
              <a:spcBef>
                <a:spcPts val="1000"/>
              </a:spcBef>
              <a:buNone/>
            </a:pPr>
            <a:r>
              <a:rPr lang="en-US" sz="2400" b="1">
                <a:solidFill>
                  <a:srgbClr val="44505C"/>
                </a:solidFill>
                <a:latin typeface="Arial Rounded MT Bold"/>
                <a:cs typeface="Arial"/>
              </a:rPr>
              <a:t>Northern Ireland, Learning for Life and Work </a:t>
            </a:r>
            <a:endParaRPr lang="en-US" sz="2400" b="1">
              <a:solidFill>
                <a:srgbClr val="44505C"/>
              </a:solidFill>
            </a:endParaRPr>
          </a:p>
          <a:p>
            <a:pPr hangingPunct="1">
              <a:lnSpc>
                <a:spcPct val="100000"/>
              </a:lnSpc>
              <a:spcBef>
                <a:spcPts val="1000"/>
              </a:spcBef>
              <a:buClr>
                <a:srgbClr val="654B78"/>
              </a:buClr>
            </a:pPr>
            <a:r>
              <a:rPr lang="en-US" sz="2000">
                <a:latin typeface="Arial Rounded MT Bold"/>
                <a:cs typeface="Arial"/>
              </a:rPr>
              <a:t>Assess personal skills and achievements to date; identify areas of interest and set targets for self-improvement</a:t>
            </a:r>
          </a:p>
          <a:p>
            <a:pPr hangingPunct="1">
              <a:lnSpc>
                <a:spcPct val="100000"/>
              </a:lnSpc>
              <a:spcBef>
                <a:spcPts val="1000"/>
              </a:spcBef>
              <a:buClr>
                <a:srgbClr val="654B78"/>
              </a:buClr>
            </a:pPr>
            <a:r>
              <a:rPr lang="en-US" sz="2000">
                <a:latin typeface="Arial Rounded MT Bold"/>
                <a:cs typeface="Arial"/>
              </a:rPr>
              <a:t>Explore the changing concept of career​</a:t>
            </a:r>
          </a:p>
          <a:p>
            <a:pPr hangingPunct="1">
              <a:lnSpc>
                <a:spcPct val="100000"/>
              </a:lnSpc>
              <a:spcBef>
                <a:spcPts val="1000"/>
              </a:spcBef>
              <a:buClr>
                <a:srgbClr val="654B78"/>
              </a:buClr>
            </a:pPr>
            <a:r>
              <a:rPr lang="en-US" sz="2000">
                <a:latin typeface="Arial Rounded MT Bold"/>
                <a:cs typeface="Arial"/>
              </a:rPr>
              <a:t>Investigate a variety of both familiar and unfamiliar jobs​</a:t>
            </a:r>
          </a:p>
          <a:p>
            <a:pPr hangingPunct="1">
              <a:lnSpc>
                <a:spcPct val="100000"/>
              </a:lnSpc>
              <a:spcBef>
                <a:spcPts val="1000"/>
              </a:spcBef>
              <a:buClr>
                <a:srgbClr val="654B78"/>
              </a:buClr>
            </a:pPr>
            <a:r>
              <a:rPr lang="en-US" sz="2000">
                <a:latin typeface="Arial Rounded MT Bold"/>
                <a:cs typeface="Arial"/>
              </a:rPr>
              <a:t>Engage in the personal career planning process to investigate and reach decisions about post-14 options</a:t>
            </a:r>
          </a:p>
        </p:txBody>
      </p:sp>
    </p:spTree>
    <p:extLst>
      <p:ext uri="{BB962C8B-B14F-4D97-AF65-F5344CB8AC3E}">
        <p14:creationId xmlns:p14="http://schemas.microsoft.com/office/powerpoint/2010/main" val="119770270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Graphic 16">
            <a:extLst>
              <a:ext uri="{FF2B5EF4-FFF2-40B4-BE49-F238E27FC236}">
                <a16:creationId xmlns:a16="http://schemas.microsoft.com/office/drawing/2014/main" id="{52F2D9C3-0990-C35B-1E28-E5560AF88D10}"/>
              </a:ext>
            </a:extLst>
          </p:cNvPr>
          <p:cNvSpPr/>
          <p:nvPr/>
        </p:nvSpPr>
        <p:spPr>
          <a:xfrm>
            <a:off x="13205334" y="3469368"/>
            <a:ext cx="9189267" cy="6440176"/>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4290" h="6070721">
                <a:moveTo>
                  <a:pt x="435088" y="117591"/>
                </a:moveTo>
                <a:lnTo>
                  <a:pt x="10067746" y="0"/>
                </a:lnTo>
                <a:lnTo>
                  <a:pt x="10394290" y="5835346"/>
                </a:lnTo>
                <a:lnTo>
                  <a:pt x="0" y="6070721"/>
                </a:lnTo>
                <a:lnTo>
                  <a:pt x="435088" y="117591"/>
                </a:lnTo>
                <a:close/>
              </a:path>
            </a:pathLst>
          </a:custGeom>
          <a:solidFill>
            <a:srgbClr val="654B78"/>
          </a:solidFill>
          <a:ln w="0" cap="flat">
            <a:noFill/>
            <a:prstDash val="solid"/>
            <a:miter/>
          </a:ln>
        </p:spPr>
        <p:txBody>
          <a:bodyPr rtlCol="0" anchor="ctr"/>
          <a:lstStyle/>
          <a:p>
            <a:endParaRPr lang="en-US"/>
          </a:p>
        </p:txBody>
      </p:sp>
      <p:sp>
        <p:nvSpPr>
          <p:cNvPr id="5" name="Title 4">
            <a:extLst>
              <a:ext uri="{FF2B5EF4-FFF2-40B4-BE49-F238E27FC236}">
                <a16:creationId xmlns:a16="http://schemas.microsoft.com/office/drawing/2014/main" id="{19ECBED1-52ED-CB1D-9098-3A5CE9E49915}"/>
              </a:ext>
            </a:extLst>
          </p:cNvPr>
          <p:cNvSpPr>
            <a:spLocks noGrp="1"/>
          </p:cNvSpPr>
          <p:nvPr>
            <p:ph type="title"/>
          </p:nvPr>
        </p:nvSpPr>
        <p:spPr/>
        <p:txBody>
          <a:bodyPr/>
          <a:lstStyle/>
          <a:p>
            <a:r>
              <a:rPr lang="en-US"/>
              <a:t>Krystina Pearson-</a:t>
            </a:r>
            <a:r>
              <a:rPr lang="en-US" err="1"/>
              <a:t>Rampeearee</a:t>
            </a:r>
            <a:endParaRPr lang="en-US"/>
          </a:p>
        </p:txBody>
      </p:sp>
      <p:sp>
        <p:nvSpPr>
          <p:cNvPr id="8" name="Text Placeholder 7">
            <a:extLst>
              <a:ext uri="{FF2B5EF4-FFF2-40B4-BE49-F238E27FC236}">
                <a16:creationId xmlns:a16="http://schemas.microsoft.com/office/drawing/2014/main" id="{4F2E2BD9-C8B9-66FE-8786-FD4ED11503BD}"/>
              </a:ext>
            </a:extLst>
          </p:cNvPr>
          <p:cNvSpPr>
            <a:spLocks noGrp="1"/>
          </p:cNvSpPr>
          <p:nvPr>
            <p:ph type="body" sz="quarter" idx="21"/>
          </p:nvPr>
        </p:nvSpPr>
        <p:spPr/>
        <p:txBody>
          <a:bodyPr lIns="0" tIns="0" rIns="0" bIns="0" anchor="t">
            <a:spAutoFit/>
          </a:bodyPr>
          <a:lstStyle/>
          <a:p>
            <a:r>
              <a:rPr lang="en-US">
                <a:solidFill>
                  <a:srgbClr val="D50758"/>
                </a:solidFill>
                <a:latin typeface="Arial Rounded MT Bold"/>
                <a:cs typeface="Arial"/>
              </a:rPr>
              <a:t>Aerospace Engineer, BAE Systems</a:t>
            </a:r>
          </a:p>
        </p:txBody>
      </p:sp>
      <p:sp>
        <p:nvSpPr>
          <p:cNvPr id="7" name="Slide Number Placeholder 6">
            <a:extLst>
              <a:ext uri="{FF2B5EF4-FFF2-40B4-BE49-F238E27FC236}">
                <a16:creationId xmlns:a16="http://schemas.microsoft.com/office/drawing/2014/main" id="{2FD0678A-4C4D-2F9A-7543-4E29BBA3FFC9}"/>
              </a:ext>
            </a:extLst>
          </p:cNvPr>
          <p:cNvSpPr>
            <a:spLocks noGrp="1"/>
          </p:cNvSpPr>
          <p:nvPr>
            <p:ph type="sldNum" sz="quarter" idx="2"/>
          </p:nvPr>
        </p:nvSpPr>
        <p:spPr/>
        <p:txBody>
          <a:bodyPr/>
          <a:lstStyle/>
          <a:p>
            <a:fld id="{86CB4B4D-7CA3-9044-876B-883B54F8677D}" type="slidenum">
              <a:rPr lang="en-GB" smtClean="0"/>
              <a:t>6</a:t>
            </a:fld>
            <a:endParaRPr lang="en-GB"/>
          </a:p>
        </p:txBody>
      </p:sp>
      <p:sp>
        <p:nvSpPr>
          <p:cNvPr id="9" name="Text Placeholder 4">
            <a:extLst>
              <a:ext uri="{FF2B5EF4-FFF2-40B4-BE49-F238E27FC236}">
                <a16:creationId xmlns:a16="http://schemas.microsoft.com/office/drawing/2014/main" id="{8030B902-2E74-E007-210F-1664CF0E8D7F}"/>
              </a:ext>
            </a:extLst>
          </p:cNvPr>
          <p:cNvSpPr>
            <a:spLocks noGrp="1"/>
          </p:cNvSpPr>
          <p:nvPr>
            <p:ph type="body" idx="1"/>
          </p:nvPr>
        </p:nvSpPr>
        <p:spPr>
          <a:xfrm>
            <a:off x="1206500" y="3888000"/>
            <a:ext cx="10440000" cy="7757153"/>
          </a:xfrm>
        </p:spPr>
        <p:txBody>
          <a:bodyPr lIns="0" tIns="0" rIns="0" bIns="0" anchor="t"/>
          <a:lstStyle/>
          <a:p>
            <a:pPr marL="0" indent="0" hangingPunct="1">
              <a:lnSpc>
                <a:spcPct val="100000"/>
              </a:lnSpc>
              <a:spcBef>
                <a:spcPts val="2000"/>
              </a:spcBef>
              <a:buFontTx/>
              <a:buNone/>
            </a:pPr>
            <a:r>
              <a:rPr lang="en-US" sz="3200">
                <a:solidFill>
                  <a:srgbClr val="EEAA02"/>
                </a:solidFill>
                <a:latin typeface="Arial Rounded MT Bold"/>
                <a:cs typeface="Arial"/>
              </a:rPr>
              <a:t>Inspiration</a:t>
            </a:r>
          </a:p>
          <a:p>
            <a:pPr marL="0" indent="0" hangingPunct="1">
              <a:lnSpc>
                <a:spcPct val="100000"/>
              </a:lnSpc>
              <a:spcBef>
                <a:spcPts val="1000"/>
              </a:spcBef>
              <a:buClr>
                <a:srgbClr val="654B78"/>
              </a:buClr>
              <a:buSzPct val="100000"/>
              <a:buNone/>
            </a:pPr>
            <a:r>
              <a:rPr lang="en-US" sz="2800">
                <a:latin typeface="Arial Rounded MT Bold"/>
                <a:cs typeface="Arial"/>
              </a:rPr>
              <a:t>I attended an air show and knew then I wanted to be an aerospace engineer!</a:t>
            </a:r>
          </a:p>
          <a:p>
            <a:pPr marL="0" indent="0">
              <a:lnSpc>
                <a:spcPct val="100000"/>
              </a:lnSpc>
              <a:spcBef>
                <a:spcPts val="2000"/>
              </a:spcBef>
              <a:buClr>
                <a:srgbClr val="654B78"/>
              </a:buClr>
              <a:buSzPct val="100000"/>
              <a:buNone/>
            </a:pPr>
            <a:r>
              <a:rPr lang="en-US" sz="3200">
                <a:solidFill>
                  <a:srgbClr val="EEAA02"/>
                </a:solidFill>
                <a:latin typeface="Arial Rounded MT Bold"/>
                <a:cs typeface="Arial"/>
              </a:rPr>
              <a:t>Role</a:t>
            </a:r>
            <a:endParaRPr lang="en-US" sz="3200">
              <a:latin typeface="Arial Rounded MT Bold"/>
              <a:cs typeface="Arial"/>
            </a:endParaRPr>
          </a:p>
          <a:p>
            <a:pPr marL="0" indent="0" hangingPunct="1">
              <a:lnSpc>
                <a:spcPct val="100000"/>
              </a:lnSpc>
              <a:spcBef>
                <a:spcPts val="1000"/>
              </a:spcBef>
              <a:buClr>
                <a:srgbClr val="654B78"/>
              </a:buClr>
              <a:buSzPct val="100000"/>
              <a:buNone/>
            </a:pPr>
            <a:r>
              <a:rPr lang="en-US" sz="2800">
                <a:latin typeface="Arial Rounded MT Bold"/>
                <a:cs typeface="Arial"/>
              </a:rPr>
              <a:t>I have helped to develop flight and safety systems on fast fighter jets and new technologies that future aircraft will use. I now lead a team to develop systems for future submarines. There’s lot of variety and ways to build your transferable skills.</a:t>
            </a:r>
          </a:p>
          <a:p>
            <a:pPr marL="0" indent="0">
              <a:lnSpc>
                <a:spcPct val="100000"/>
              </a:lnSpc>
              <a:spcBef>
                <a:spcPts val="2000"/>
              </a:spcBef>
              <a:buClr>
                <a:srgbClr val="654B78"/>
              </a:buClr>
              <a:buSzPct val="100000"/>
              <a:buNone/>
            </a:pPr>
            <a:r>
              <a:rPr lang="en-US" sz="3200">
                <a:solidFill>
                  <a:srgbClr val="EEAA02"/>
                </a:solidFill>
                <a:latin typeface="Arial Rounded MT Bold"/>
                <a:cs typeface="Arial"/>
              </a:rPr>
              <a:t>Key responsibilities</a:t>
            </a:r>
            <a:endParaRPr lang="en-US" sz="3200">
              <a:solidFill>
                <a:srgbClr val="EEAA02"/>
              </a:solidFill>
            </a:endParaRPr>
          </a:p>
          <a:p>
            <a:pPr marL="0" indent="0">
              <a:lnSpc>
                <a:spcPct val="100000"/>
              </a:lnSpc>
              <a:spcBef>
                <a:spcPts val="1000"/>
              </a:spcBef>
              <a:buClr>
                <a:srgbClr val="654B78"/>
              </a:buClr>
              <a:buSzPct val="100000"/>
              <a:buNone/>
            </a:pPr>
            <a:r>
              <a:rPr lang="en-US" sz="2800">
                <a:latin typeface="Arial Rounded MT Bold"/>
                <a:cs typeface="Arial"/>
              </a:rPr>
              <a:t>I’ve contributed to some of the most advanced jets flying all over the globe.</a:t>
            </a:r>
          </a:p>
        </p:txBody>
      </p:sp>
      <p:sp>
        <p:nvSpPr>
          <p:cNvPr id="19" name="Graphic 12">
            <a:hlinkClick r:id="rId3"/>
            <a:extLst>
              <a:ext uri="{FF2B5EF4-FFF2-40B4-BE49-F238E27FC236}">
                <a16:creationId xmlns:a16="http://schemas.microsoft.com/office/drawing/2014/main" id="{38AC5242-559A-A388-BE33-6B01C628871A}"/>
              </a:ext>
            </a:extLst>
          </p:cNvPr>
          <p:cNvSpPr/>
          <p:nvPr/>
        </p:nvSpPr>
        <p:spPr>
          <a:xfrm>
            <a:off x="13871857" y="3219348"/>
            <a:ext cx="8904876" cy="6021544"/>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4"/>
            <a:srcRect/>
            <a:stretch>
              <a:fillRect l="-716" r="-716"/>
            </a:stretch>
          </a:blipFill>
          <a:ln w="0" cap="flat">
            <a:noFill/>
            <a:prstDash val="solid"/>
            <a:miter/>
          </a:ln>
        </p:spPr>
        <p:txBody>
          <a:bodyPr rtlCol="0" anchor="ctr"/>
          <a:lstStyle/>
          <a:p>
            <a:endParaRPr lang="en-US"/>
          </a:p>
        </p:txBody>
      </p:sp>
      <p:sp>
        <p:nvSpPr>
          <p:cNvPr id="11" name="Graphic 7">
            <a:extLst>
              <a:ext uri="{FF2B5EF4-FFF2-40B4-BE49-F238E27FC236}">
                <a16:creationId xmlns:a16="http://schemas.microsoft.com/office/drawing/2014/main" id="{77D1E276-DD11-42B4-9ABD-D86E7B2AF04C}"/>
              </a:ext>
            </a:extLst>
          </p:cNvPr>
          <p:cNvSpPr/>
          <p:nvPr/>
        </p:nvSpPr>
        <p:spPr>
          <a:xfrm>
            <a:off x="12737502" y="8339889"/>
            <a:ext cx="8132796" cy="2830171"/>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wrap="square" lIns="360000" tIns="360000" rIns="720000" bIns="360000" rtlCol="0" anchor="ctr">
            <a:spAutoFit/>
          </a:bodyPr>
          <a:lstStyle/>
          <a:p>
            <a:pPr algn="l">
              <a:lnSpc>
                <a:spcPct val="100000"/>
              </a:lnSpc>
              <a:spcAft>
                <a:spcPts val="2000"/>
              </a:spcAft>
            </a:pPr>
            <a:r>
              <a:rPr lang="en-GB" sz="3600">
                <a:solidFill>
                  <a:schemeClr val="bg1"/>
                </a:solidFill>
                <a:latin typeface="Arial Rounded MT Bold" panose="020F0704030504030204" pitchFamily="34" charset="77"/>
                <a:cs typeface="Arial"/>
              </a:rPr>
              <a:t>Top tip</a:t>
            </a:r>
          </a:p>
          <a:p>
            <a:pPr algn="l">
              <a:lnSpc>
                <a:spcPct val="100000"/>
              </a:lnSpc>
              <a:spcAft>
                <a:spcPts val="2000"/>
              </a:spcAft>
            </a:pPr>
            <a:r>
              <a:rPr lang="en-US" sz="2800" b="0">
                <a:solidFill>
                  <a:schemeClr val="bg1"/>
                </a:solidFill>
                <a:latin typeface="Arial Rounded MT Bold"/>
              </a:rPr>
              <a:t>Make the most of free careers databases and quizzes online. They’re a great source of inspiration and advice!</a:t>
            </a:r>
            <a:endParaRPr lang="en-US" sz="2800"/>
          </a:p>
        </p:txBody>
      </p:sp>
    </p:spTree>
    <p:extLst>
      <p:ext uri="{BB962C8B-B14F-4D97-AF65-F5344CB8AC3E}">
        <p14:creationId xmlns:p14="http://schemas.microsoft.com/office/powerpoint/2010/main" val="316967662"/>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172F4FD-BAE1-E7B8-78DE-74AEA41D28C5}"/>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2FC785DC-D680-9FB9-CAB5-584B28C6DD4F}"/>
              </a:ext>
            </a:extLst>
          </p:cNvPr>
          <p:cNvSpPr>
            <a:spLocks noGrp="1"/>
          </p:cNvSpPr>
          <p:nvPr>
            <p:ph type="title"/>
          </p:nvPr>
        </p:nvSpPr>
        <p:spPr>
          <a:xfrm>
            <a:off x="1206500" y="1079500"/>
            <a:ext cx="21971000" cy="1046440"/>
          </a:xfrm>
        </p:spPr>
        <p:txBody>
          <a:bodyPr/>
          <a:lstStyle/>
          <a:p>
            <a:r>
              <a:rPr lang="en-US">
                <a:solidFill>
                  <a:srgbClr val="EEAA02"/>
                </a:solidFill>
              </a:rPr>
              <a:t>Rachel Hayden</a:t>
            </a:r>
          </a:p>
        </p:txBody>
      </p:sp>
      <p:sp>
        <p:nvSpPr>
          <p:cNvPr id="8" name="Text Placeholder 7">
            <a:extLst>
              <a:ext uri="{FF2B5EF4-FFF2-40B4-BE49-F238E27FC236}">
                <a16:creationId xmlns:a16="http://schemas.microsoft.com/office/drawing/2014/main" id="{3B0D98E7-AF4A-E30E-0705-6335EF312DA9}"/>
              </a:ext>
            </a:extLst>
          </p:cNvPr>
          <p:cNvSpPr>
            <a:spLocks noGrp="1"/>
          </p:cNvSpPr>
          <p:nvPr>
            <p:ph type="body" sz="quarter" idx="21"/>
          </p:nvPr>
        </p:nvSpPr>
        <p:spPr>
          <a:xfrm>
            <a:off x="1206500" y="2372962"/>
            <a:ext cx="21971000" cy="846386"/>
          </a:xfrm>
        </p:spPr>
        <p:txBody>
          <a:bodyPr lIns="0" tIns="0" rIns="0" bIns="0" anchor="t">
            <a:spAutoFit/>
          </a:bodyPr>
          <a:lstStyle/>
          <a:p>
            <a:r>
              <a:rPr lang="en-US">
                <a:solidFill>
                  <a:srgbClr val="D50758"/>
                </a:solidFill>
                <a:latin typeface="Arial Rounded MT Bold"/>
                <a:cs typeface="Arial"/>
              </a:rPr>
              <a:t>Civil Engineer, WSP</a:t>
            </a:r>
          </a:p>
        </p:txBody>
      </p:sp>
      <p:sp>
        <p:nvSpPr>
          <p:cNvPr id="7" name="Slide Number Placeholder 6">
            <a:extLst>
              <a:ext uri="{FF2B5EF4-FFF2-40B4-BE49-F238E27FC236}">
                <a16:creationId xmlns:a16="http://schemas.microsoft.com/office/drawing/2014/main" id="{9540DCBF-40A6-71A8-CDE0-8E96BA7FB4B7}"/>
              </a:ext>
            </a:extLst>
          </p:cNvPr>
          <p:cNvSpPr>
            <a:spLocks noGrp="1"/>
          </p:cNvSpPr>
          <p:nvPr>
            <p:ph type="sldNum" sz="quarter" idx="2"/>
          </p:nvPr>
        </p:nvSpPr>
        <p:spPr/>
        <p:txBody>
          <a:bodyPr/>
          <a:lstStyle/>
          <a:p>
            <a:fld id="{86CB4B4D-7CA3-9044-876B-883B54F8677D}" type="slidenum">
              <a:rPr lang="en-GB" smtClean="0"/>
              <a:t>7</a:t>
            </a:fld>
            <a:endParaRPr lang="en-GB"/>
          </a:p>
        </p:txBody>
      </p:sp>
      <p:sp>
        <p:nvSpPr>
          <p:cNvPr id="9" name="Text Placeholder 4">
            <a:extLst>
              <a:ext uri="{FF2B5EF4-FFF2-40B4-BE49-F238E27FC236}">
                <a16:creationId xmlns:a16="http://schemas.microsoft.com/office/drawing/2014/main" id="{C620689B-2BDD-B620-4B8C-7728AA84371D}"/>
              </a:ext>
            </a:extLst>
          </p:cNvPr>
          <p:cNvSpPr>
            <a:spLocks noGrp="1"/>
          </p:cNvSpPr>
          <p:nvPr>
            <p:ph type="body" idx="1"/>
          </p:nvPr>
        </p:nvSpPr>
        <p:spPr>
          <a:xfrm>
            <a:off x="1206500" y="3888000"/>
            <a:ext cx="10006699" cy="7757153"/>
          </a:xfrm>
        </p:spPr>
        <p:txBody>
          <a:bodyPr lIns="0" tIns="0" rIns="0" bIns="0" anchor="t"/>
          <a:lstStyle/>
          <a:p>
            <a:pPr marL="0" indent="0" hangingPunct="1">
              <a:lnSpc>
                <a:spcPct val="100000"/>
              </a:lnSpc>
              <a:spcBef>
                <a:spcPts val="2000"/>
              </a:spcBef>
              <a:buFontTx/>
              <a:buNone/>
            </a:pPr>
            <a:r>
              <a:rPr lang="en-US" sz="3200">
                <a:solidFill>
                  <a:srgbClr val="654B78"/>
                </a:solidFill>
                <a:latin typeface="Arial Rounded MT Bold"/>
                <a:cs typeface="Arial"/>
              </a:rPr>
              <a:t>Inspiration</a:t>
            </a:r>
          </a:p>
          <a:p>
            <a:pPr marL="0" indent="0" hangingPunct="1">
              <a:lnSpc>
                <a:spcPct val="100000"/>
              </a:lnSpc>
              <a:spcBef>
                <a:spcPts val="1000"/>
              </a:spcBef>
              <a:buClr>
                <a:srgbClr val="654B78"/>
              </a:buClr>
              <a:buSzPct val="100000"/>
              <a:buNone/>
            </a:pPr>
            <a:r>
              <a:rPr lang="en-US" sz="2800">
                <a:latin typeface="Arial Rounded MT Bold"/>
                <a:cs typeface="Arial"/>
              </a:rPr>
              <a:t>I wanted a job that lets me be both creative and logical – and that helps to make the world a better place!</a:t>
            </a:r>
          </a:p>
          <a:p>
            <a:pPr marL="0" indent="0">
              <a:lnSpc>
                <a:spcPct val="100000"/>
              </a:lnSpc>
              <a:spcBef>
                <a:spcPts val="2000"/>
              </a:spcBef>
              <a:buClr>
                <a:srgbClr val="654B78"/>
              </a:buClr>
              <a:buSzPct val="100000"/>
              <a:buNone/>
            </a:pPr>
            <a:r>
              <a:rPr lang="en-US" sz="3200">
                <a:solidFill>
                  <a:srgbClr val="654B78"/>
                </a:solidFill>
                <a:latin typeface="Arial Rounded MT Bold"/>
                <a:cs typeface="Arial"/>
              </a:rPr>
              <a:t>Role</a:t>
            </a:r>
          </a:p>
          <a:p>
            <a:pPr marL="0" indent="0" hangingPunct="1">
              <a:lnSpc>
                <a:spcPct val="100000"/>
              </a:lnSpc>
              <a:spcBef>
                <a:spcPts val="1000"/>
              </a:spcBef>
              <a:buClr>
                <a:srgbClr val="654B78"/>
              </a:buClr>
              <a:buSzPct val="100000"/>
              <a:buNone/>
            </a:pPr>
            <a:r>
              <a:rPr lang="en-US" sz="2800">
                <a:latin typeface="Arial Rounded MT Bold"/>
                <a:cs typeface="Arial"/>
              </a:rPr>
              <a:t>I am the Design Manager for Noise Barriers on part of the new HS2 railway project, leading teams to reduce the noise for local communities near the railway line. I also check that historic bridges around the country are safe and advise what maintenance will keep them safe.</a:t>
            </a:r>
          </a:p>
          <a:p>
            <a:pPr marL="0" indent="0">
              <a:lnSpc>
                <a:spcPct val="100000"/>
              </a:lnSpc>
              <a:spcBef>
                <a:spcPts val="2000"/>
              </a:spcBef>
              <a:buClr>
                <a:srgbClr val="654B78"/>
              </a:buClr>
              <a:buSzPct val="100000"/>
              <a:buNone/>
            </a:pPr>
            <a:r>
              <a:rPr lang="en-US" sz="3200">
                <a:solidFill>
                  <a:srgbClr val="654B78"/>
                </a:solidFill>
                <a:latin typeface="Arial Rounded MT Bold"/>
                <a:cs typeface="Arial"/>
              </a:rPr>
              <a:t>Key responsibilities</a:t>
            </a:r>
            <a:endParaRPr lang="en-US" sz="3200">
              <a:solidFill>
                <a:srgbClr val="654B78"/>
              </a:solidFill>
            </a:endParaRPr>
          </a:p>
          <a:p>
            <a:pPr marL="0" indent="0">
              <a:lnSpc>
                <a:spcPct val="100000"/>
              </a:lnSpc>
              <a:spcBef>
                <a:spcPts val="1000"/>
              </a:spcBef>
              <a:buClr>
                <a:srgbClr val="654B78"/>
              </a:buClr>
              <a:buSzPct val="100000"/>
              <a:buNone/>
            </a:pPr>
            <a:r>
              <a:rPr lang="en-US" sz="2800">
                <a:latin typeface="Arial Rounded MT Bold"/>
                <a:cs typeface="Arial"/>
              </a:rPr>
              <a:t>I help keep people safe and make the world a better place: from new hospitals to nuclear power stations and now new infrastructure.</a:t>
            </a:r>
          </a:p>
        </p:txBody>
      </p:sp>
      <p:sp>
        <p:nvSpPr>
          <p:cNvPr id="2" name="Graphic 16">
            <a:extLst>
              <a:ext uri="{FF2B5EF4-FFF2-40B4-BE49-F238E27FC236}">
                <a16:creationId xmlns:a16="http://schemas.microsoft.com/office/drawing/2014/main" id="{CDEC9061-0107-CBB8-ADC5-7BC6A37F1F06}"/>
              </a:ext>
            </a:extLst>
          </p:cNvPr>
          <p:cNvSpPr/>
          <p:nvPr/>
        </p:nvSpPr>
        <p:spPr>
          <a:xfrm>
            <a:off x="13205334" y="3469368"/>
            <a:ext cx="9189267" cy="6440176"/>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4290" h="6070721">
                <a:moveTo>
                  <a:pt x="435088" y="117591"/>
                </a:moveTo>
                <a:lnTo>
                  <a:pt x="10067746" y="0"/>
                </a:lnTo>
                <a:lnTo>
                  <a:pt x="10394290" y="5835346"/>
                </a:lnTo>
                <a:lnTo>
                  <a:pt x="0" y="6070721"/>
                </a:lnTo>
                <a:lnTo>
                  <a:pt x="435088" y="117591"/>
                </a:lnTo>
                <a:close/>
              </a:path>
            </a:pathLst>
          </a:custGeom>
          <a:solidFill>
            <a:srgbClr val="EEAA02"/>
          </a:solidFill>
          <a:ln w="0" cap="flat">
            <a:noFill/>
            <a:prstDash val="solid"/>
            <a:miter/>
          </a:ln>
        </p:spPr>
        <p:txBody>
          <a:bodyPr rtlCol="0" anchor="ctr"/>
          <a:lstStyle/>
          <a:p>
            <a:endParaRPr lang="en-US"/>
          </a:p>
        </p:txBody>
      </p:sp>
      <p:sp>
        <p:nvSpPr>
          <p:cNvPr id="3" name="Graphic 12">
            <a:hlinkClick r:id="rId3"/>
            <a:extLst>
              <a:ext uri="{FF2B5EF4-FFF2-40B4-BE49-F238E27FC236}">
                <a16:creationId xmlns:a16="http://schemas.microsoft.com/office/drawing/2014/main" id="{6EEA2A03-A640-D039-B67C-1CA5BADEE0F2}"/>
              </a:ext>
            </a:extLst>
          </p:cNvPr>
          <p:cNvSpPr/>
          <p:nvPr/>
        </p:nvSpPr>
        <p:spPr>
          <a:xfrm>
            <a:off x="13871857" y="3219348"/>
            <a:ext cx="8904876" cy="6021544"/>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4"/>
            <a:srcRect/>
            <a:stretch>
              <a:fillRect t="-18158" b="-65438"/>
            </a:stretch>
          </a:blipFill>
          <a:ln w="0" cap="flat">
            <a:noFill/>
            <a:prstDash val="solid"/>
            <a:miter/>
          </a:ln>
        </p:spPr>
        <p:txBody>
          <a:bodyPr rtlCol="0" anchor="ctr"/>
          <a:lstStyle/>
          <a:p>
            <a:endParaRPr lang="en-US"/>
          </a:p>
        </p:txBody>
      </p:sp>
      <p:sp>
        <p:nvSpPr>
          <p:cNvPr id="4" name="Graphic 7">
            <a:extLst>
              <a:ext uri="{FF2B5EF4-FFF2-40B4-BE49-F238E27FC236}">
                <a16:creationId xmlns:a16="http://schemas.microsoft.com/office/drawing/2014/main" id="{828E4F71-6B06-19BA-5411-F2AD1ECA7BAB}"/>
              </a:ext>
            </a:extLst>
          </p:cNvPr>
          <p:cNvSpPr/>
          <p:nvPr/>
        </p:nvSpPr>
        <p:spPr>
          <a:xfrm>
            <a:off x="12737501" y="7909002"/>
            <a:ext cx="8995447" cy="3691945"/>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wrap="square" lIns="360000" tIns="360000" rIns="720000" bIns="360000" rtlCol="0" anchor="ctr">
            <a:spAutoFit/>
          </a:bodyPr>
          <a:lstStyle/>
          <a:p>
            <a:pPr algn="l">
              <a:lnSpc>
                <a:spcPct val="100000"/>
              </a:lnSpc>
              <a:spcAft>
                <a:spcPts val="2000"/>
              </a:spcAft>
            </a:pPr>
            <a:r>
              <a:rPr lang="en-GB" sz="3600">
                <a:solidFill>
                  <a:schemeClr val="bg1"/>
                </a:solidFill>
                <a:latin typeface="Arial Rounded MT Bold"/>
                <a:cs typeface="Arial"/>
              </a:rPr>
              <a:t>Top tip</a:t>
            </a:r>
          </a:p>
          <a:p>
            <a:pPr algn="l">
              <a:lnSpc>
                <a:spcPct val="100000"/>
              </a:lnSpc>
              <a:spcAft>
                <a:spcPts val="2000"/>
              </a:spcAft>
            </a:pPr>
            <a:r>
              <a:rPr lang="en-US" sz="2800" b="0">
                <a:solidFill>
                  <a:schemeClr val="bg1"/>
                </a:solidFill>
                <a:latin typeface="Arial Rounded MT Bold"/>
              </a:rPr>
              <a:t>Get involved! There are lots of competitions like </a:t>
            </a:r>
            <a:r>
              <a:rPr lang="en-US" sz="2800">
                <a:solidFill>
                  <a:schemeClr val="bg1"/>
                </a:solidFill>
                <a:latin typeface="Arial Rounded MT Bold"/>
              </a:rPr>
              <a:t>The</a:t>
            </a:r>
            <a:r>
              <a:rPr lang="en-US" sz="2800" b="0">
                <a:solidFill>
                  <a:schemeClr val="bg1"/>
                </a:solidFill>
                <a:latin typeface="Arial Rounded MT Bold"/>
              </a:rPr>
              <a:t> Big Bang Competition and many other </a:t>
            </a:r>
            <a:r>
              <a:rPr lang="en-US" sz="2800" b="0" err="1">
                <a:solidFill>
                  <a:schemeClr val="bg1"/>
                </a:solidFill>
                <a:latin typeface="Arial Rounded MT Bold"/>
              </a:rPr>
              <a:t>programmes</a:t>
            </a:r>
            <a:r>
              <a:rPr lang="en-US" sz="2800" b="0">
                <a:solidFill>
                  <a:schemeClr val="bg1"/>
                </a:solidFill>
                <a:latin typeface="Arial Rounded MT Bold"/>
              </a:rPr>
              <a:t> that  help you understand what engineering is like and spot what sort of engineer you'd like to be.</a:t>
            </a:r>
            <a:endParaRPr lang="en-US" sz="2800">
              <a:solidFill>
                <a:schemeClr val="bg1"/>
              </a:solidFill>
            </a:endParaRPr>
          </a:p>
        </p:txBody>
      </p:sp>
    </p:spTree>
    <p:extLst>
      <p:ext uri="{BB962C8B-B14F-4D97-AF65-F5344CB8AC3E}">
        <p14:creationId xmlns:p14="http://schemas.microsoft.com/office/powerpoint/2010/main" val="4254049103"/>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F89A7E-4C8A-6A56-3B0E-B5CB2AABC571}"/>
            </a:ext>
          </a:extLst>
        </p:cNvPr>
        <p:cNvGrpSpPr/>
        <p:nvPr/>
      </p:nvGrpSpPr>
      <p:grpSpPr>
        <a:xfrm>
          <a:off x="0" y="0"/>
          <a:ext cx="0" cy="0"/>
          <a:chOff x="0" y="0"/>
          <a:chExt cx="0" cy="0"/>
        </a:xfrm>
      </p:grpSpPr>
      <p:sp>
        <p:nvSpPr>
          <p:cNvPr id="18" name="Graphic 16">
            <a:extLst>
              <a:ext uri="{FF2B5EF4-FFF2-40B4-BE49-F238E27FC236}">
                <a16:creationId xmlns:a16="http://schemas.microsoft.com/office/drawing/2014/main" id="{81337D0E-D897-07CD-0316-C767A48D2754}"/>
              </a:ext>
            </a:extLst>
          </p:cNvPr>
          <p:cNvSpPr/>
          <p:nvPr/>
        </p:nvSpPr>
        <p:spPr>
          <a:xfrm>
            <a:off x="13205334" y="2867775"/>
            <a:ext cx="9189267" cy="6440176"/>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4290" h="6070721">
                <a:moveTo>
                  <a:pt x="435088" y="117591"/>
                </a:moveTo>
                <a:lnTo>
                  <a:pt x="10067746" y="0"/>
                </a:lnTo>
                <a:lnTo>
                  <a:pt x="10394290" y="5835346"/>
                </a:lnTo>
                <a:lnTo>
                  <a:pt x="0" y="6070721"/>
                </a:lnTo>
                <a:lnTo>
                  <a:pt x="435088" y="117591"/>
                </a:lnTo>
                <a:close/>
              </a:path>
            </a:pathLst>
          </a:custGeom>
          <a:solidFill>
            <a:srgbClr val="654B78"/>
          </a:solidFill>
          <a:ln w="0" cap="flat">
            <a:noFill/>
            <a:prstDash val="solid"/>
            <a:miter/>
          </a:ln>
        </p:spPr>
        <p:txBody>
          <a:bodyPr rtlCol="0" anchor="ctr"/>
          <a:lstStyle/>
          <a:p>
            <a:endParaRPr lang="en-US"/>
          </a:p>
        </p:txBody>
      </p:sp>
      <p:sp>
        <p:nvSpPr>
          <p:cNvPr id="5" name="Title 4">
            <a:extLst>
              <a:ext uri="{FF2B5EF4-FFF2-40B4-BE49-F238E27FC236}">
                <a16:creationId xmlns:a16="http://schemas.microsoft.com/office/drawing/2014/main" id="{61AE94AA-2E18-BCF7-2E86-DD208EE6E606}"/>
              </a:ext>
            </a:extLst>
          </p:cNvPr>
          <p:cNvSpPr>
            <a:spLocks noGrp="1"/>
          </p:cNvSpPr>
          <p:nvPr>
            <p:ph type="title"/>
          </p:nvPr>
        </p:nvSpPr>
        <p:spPr/>
        <p:txBody>
          <a:bodyPr/>
          <a:lstStyle/>
          <a:p>
            <a:r>
              <a:rPr lang="en-US"/>
              <a:t>Lucy Wheeler</a:t>
            </a:r>
          </a:p>
        </p:txBody>
      </p:sp>
      <p:sp>
        <p:nvSpPr>
          <p:cNvPr id="8" name="Text Placeholder 7">
            <a:extLst>
              <a:ext uri="{FF2B5EF4-FFF2-40B4-BE49-F238E27FC236}">
                <a16:creationId xmlns:a16="http://schemas.microsoft.com/office/drawing/2014/main" id="{EF2D1A59-A693-8830-A32B-207C17045EFF}"/>
              </a:ext>
            </a:extLst>
          </p:cNvPr>
          <p:cNvSpPr>
            <a:spLocks noGrp="1"/>
          </p:cNvSpPr>
          <p:nvPr>
            <p:ph type="body" sz="quarter" idx="21"/>
          </p:nvPr>
        </p:nvSpPr>
        <p:spPr/>
        <p:txBody>
          <a:bodyPr/>
          <a:lstStyle/>
          <a:p>
            <a:r>
              <a:rPr lang="en-US">
                <a:solidFill>
                  <a:srgbClr val="D50758"/>
                </a:solidFill>
              </a:rPr>
              <a:t>Virtual Reality (VR) Designer</a:t>
            </a:r>
          </a:p>
        </p:txBody>
      </p:sp>
      <p:sp>
        <p:nvSpPr>
          <p:cNvPr id="7" name="Slide Number Placeholder 6">
            <a:extLst>
              <a:ext uri="{FF2B5EF4-FFF2-40B4-BE49-F238E27FC236}">
                <a16:creationId xmlns:a16="http://schemas.microsoft.com/office/drawing/2014/main" id="{9F19B410-18D5-5084-9D97-E0C9F9DA3FB6}"/>
              </a:ext>
            </a:extLst>
          </p:cNvPr>
          <p:cNvSpPr>
            <a:spLocks noGrp="1"/>
          </p:cNvSpPr>
          <p:nvPr>
            <p:ph type="sldNum" sz="quarter" idx="2"/>
          </p:nvPr>
        </p:nvSpPr>
        <p:spPr/>
        <p:txBody>
          <a:bodyPr/>
          <a:lstStyle/>
          <a:p>
            <a:fld id="{86CB4B4D-7CA3-9044-876B-883B54F8677D}" type="slidenum">
              <a:rPr lang="en-GB" smtClean="0"/>
              <a:t>8</a:t>
            </a:fld>
            <a:endParaRPr lang="en-GB"/>
          </a:p>
        </p:txBody>
      </p:sp>
      <p:sp>
        <p:nvSpPr>
          <p:cNvPr id="9" name="Text Placeholder 4">
            <a:extLst>
              <a:ext uri="{FF2B5EF4-FFF2-40B4-BE49-F238E27FC236}">
                <a16:creationId xmlns:a16="http://schemas.microsoft.com/office/drawing/2014/main" id="{63121A02-26FC-12FD-5ECF-8E70A1F81086}"/>
              </a:ext>
            </a:extLst>
          </p:cNvPr>
          <p:cNvSpPr>
            <a:spLocks noGrp="1"/>
          </p:cNvSpPr>
          <p:nvPr>
            <p:ph type="body" idx="1"/>
          </p:nvPr>
        </p:nvSpPr>
        <p:spPr>
          <a:xfrm>
            <a:off x="1206500" y="3888000"/>
            <a:ext cx="9972167" cy="7757153"/>
          </a:xfrm>
        </p:spPr>
        <p:txBody>
          <a:bodyPr lIns="0" tIns="0" rIns="0" bIns="0" anchor="t"/>
          <a:lstStyle/>
          <a:p>
            <a:pPr marL="0" indent="0" hangingPunct="1">
              <a:lnSpc>
                <a:spcPct val="100000"/>
              </a:lnSpc>
              <a:spcBef>
                <a:spcPts val="2000"/>
              </a:spcBef>
              <a:buFontTx/>
              <a:buNone/>
            </a:pPr>
            <a:r>
              <a:rPr lang="en-US" sz="3200">
                <a:solidFill>
                  <a:srgbClr val="EEAA02"/>
                </a:solidFill>
                <a:latin typeface="Arial Rounded MT Bold"/>
                <a:cs typeface="Arial"/>
              </a:rPr>
              <a:t>Inspiration</a:t>
            </a:r>
          </a:p>
          <a:p>
            <a:pPr marL="0" indent="0" hangingPunct="1">
              <a:lnSpc>
                <a:spcPct val="100000"/>
              </a:lnSpc>
              <a:spcBef>
                <a:spcPts val="1000"/>
              </a:spcBef>
              <a:buClr>
                <a:srgbClr val="654B78"/>
              </a:buClr>
              <a:buSzPct val="100000"/>
              <a:buNone/>
            </a:pPr>
            <a:r>
              <a:rPr lang="en-US" sz="2800">
                <a:latin typeface="Arial Rounded MT Bold"/>
                <a:cs typeface="Arial"/>
              </a:rPr>
              <a:t>After my art degree, I took part in a digital maker residency and learnt about the potential of virtual reality to educate people about important issues.</a:t>
            </a:r>
          </a:p>
          <a:p>
            <a:pPr marL="0" indent="0">
              <a:lnSpc>
                <a:spcPct val="100000"/>
              </a:lnSpc>
              <a:spcBef>
                <a:spcPts val="2000"/>
              </a:spcBef>
              <a:buClr>
                <a:srgbClr val="654B78"/>
              </a:buClr>
              <a:buSzPct val="100000"/>
              <a:buNone/>
            </a:pPr>
            <a:r>
              <a:rPr lang="en-US" sz="3200">
                <a:solidFill>
                  <a:srgbClr val="EEAA02"/>
                </a:solidFill>
                <a:latin typeface="Arial Rounded MT Bold"/>
                <a:cs typeface="Arial"/>
              </a:rPr>
              <a:t>Role</a:t>
            </a:r>
            <a:endParaRPr lang="en-US" sz="3200">
              <a:latin typeface="Arial Rounded MT Bold"/>
              <a:cs typeface="Arial"/>
            </a:endParaRPr>
          </a:p>
          <a:p>
            <a:pPr marL="0" indent="0" hangingPunct="1">
              <a:lnSpc>
                <a:spcPct val="100000"/>
              </a:lnSpc>
              <a:spcBef>
                <a:spcPts val="1000"/>
              </a:spcBef>
              <a:buClr>
                <a:srgbClr val="654B78"/>
              </a:buClr>
              <a:buSzPct val="100000"/>
              <a:buNone/>
            </a:pPr>
            <a:r>
              <a:rPr lang="en-US" sz="2800">
                <a:latin typeface="Arial Rounded MT Bold"/>
                <a:cs typeface="Arial"/>
              </a:rPr>
              <a:t>I create immersive experiences for public spaces, festivals and exhibitions that explore themes like climate change and mental health. I blend creativity and technical elements with game engine development, to help create amazing VR experiences.</a:t>
            </a:r>
          </a:p>
          <a:p>
            <a:pPr marL="0" indent="0">
              <a:lnSpc>
                <a:spcPct val="100000"/>
              </a:lnSpc>
              <a:spcBef>
                <a:spcPts val="2000"/>
              </a:spcBef>
              <a:buClr>
                <a:srgbClr val="654B78"/>
              </a:buClr>
              <a:buSzPct val="100000"/>
              <a:buNone/>
            </a:pPr>
            <a:r>
              <a:rPr lang="en-US" sz="3200">
                <a:solidFill>
                  <a:srgbClr val="EEAA02"/>
                </a:solidFill>
                <a:latin typeface="Arial Rounded MT Bold"/>
                <a:cs typeface="Arial"/>
              </a:rPr>
              <a:t>Key responsibilities</a:t>
            </a:r>
            <a:endParaRPr lang="en-US" sz="3200">
              <a:solidFill>
                <a:srgbClr val="EEAA02"/>
              </a:solidFill>
            </a:endParaRPr>
          </a:p>
          <a:p>
            <a:pPr marL="0" indent="0">
              <a:lnSpc>
                <a:spcPct val="100000"/>
              </a:lnSpc>
              <a:spcBef>
                <a:spcPts val="1000"/>
              </a:spcBef>
              <a:buClr>
                <a:srgbClr val="654B78"/>
              </a:buClr>
              <a:buSzPct val="100000"/>
              <a:buNone/>
            </a:pPr>
            <a:r>
              <a:rPr lang="en-US" sz="2800">
                <a:latin typeface="Arial Rounded MT Bold"/>
                <a:cs typeface="Arial"/>
              </a:rPr>
              <a:t>I contribute to meaningful projects that inspire change and empowerment. As a woman in a technical role, I'm contributing to how this emerging space improves to include everyone.</a:t>
            </a:r>
          </a:p>
        </p:txBody>
      </p:sp>
      <p:sp>
        <p:nvSpPr>
          <p:cNvPr id="19" name="Graphic 12">
            <a:hlinkClick r:id="rId3"/>
            <a:extLst>
              <a:ext uri="{FF2B5EF4-FFF2-40B4-BE49-F238E27FC236}">
                <a16:creationId xmlns:a16="http://schemas.microsoft.com/office/drawing/2014/main" id="{31EE9EEA-1A25-A9C9-E68E-FA74E6C6B4CC}"/>
              </a:ext>
            </a:extLst>
          </p:cNvPr>
          <p:cNvSpPr/>
          <p:nvPr/>
        </p:nvSpPr>
        <p:spPr>
          <a:xfrm>
            <a:off x="13871857" y="2617755"/>
            <a:ext cx="8904876" cy="6021544"/>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4"/>
            <a:srcRect/>
            <a:stretch>
              <a:fillRect t="-11174" b="-74318"/>
            </a:stretch>
          </a:blipFill>
          <a:ln w="0" cap="flat">
            <a:noFill/>
            <a:prstDash val="solid"/>
            <a:miter/>
          </a:ln>
        </p:spPr>
        <p:txBody>
          <a:bodyPr rtlCol="0" anchor="ctr"/>
          <a:lstStyle/>
          <a:p>
            <a:endParaRPr lang="en-US"/>
          </a:p>
        </p:txBody>
      </p:sp>
      <p:sp>
        <p:nvSpPr>
          <p:cNvPr id="11" name="Graphic 7">
            <a:extLst>
              <a:ext uri="{FF2B5EF4-FFF2-40B4-BE49-F238E27FC236}">
                <a16:creationId xmlns:a16="http://schemas.microsoft.com/office/drawing/2014/main" id="{22480696-3665-2257-F462-A5CA49CC1F7B}"/>
              </a:ext>
            </a:extLst>
          </p:cNvPr>
          <p:cNvSpPr/>
          <p:nvPr/>
        </p:nvSpPr>
        <p:spPr>
          <a:xfrm>
            <a:off x="12737501" y="7265840"/>
            <a:ext cx="9189267" cy="4379313"/>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EEAA02"/>
          </a:solidFill>
          <a:ln w="0" cap="flat">
            <a:noFill/>
            <a:prstDash val="solid"/>
            <a:miter/>
          </a:ln>
        </p:spPr>
        <p:txBody>
          <a:bodyPr wrap="square" lIns="360000" tIns="360000" rIns="720000" bIns="360000" rtlCol="0" anchor="ctr">
            <a:spAutoFit/>
          </a:bodyPr>
          <a:lstStyle/>
          <a:p>
            <a:pPr algn="l">
              <a:lnSpc>
                <a:spcPct val="100000"/>
              </a:lnSpc>
              <a:spcAft>
                <a:spcPts val="2000"/>
              </a:spcAft>
            </a:pPr>
            <a:r>
              <a:rPr lang="en-GB" sz="3600">
                <a:solidFill>
                  <a:schemeClr val="bg1"/>
                </a:solidFill>
                <a:latin typeface="Arial Rounded MT Bold" panose="020F0704030504030204" pitchFamily="34" charset="77"/>
                <a:cs typeface="Arial"/>
              </a:rPr>
              <a:t>Top tip</a:t>
            </a:r>
          </a:p>
          <a:p>
            <a:pPr algn="l">
              <a:lnSpc>
                <a:spcPct val="100000"/>
              </a:lnSpc>
              <a:spcAft>
                <a:spcPts val="2000"/>
              </a:spcAft>
            </a:pPr>
            <a:r>
              <a:rPr lang="en-US" sz="2800" b="0">
                <a:solidFill>
                  <a:schemeClr val="bg1"/>
                </a:solidFill>
                <a:latin typeface="Arial Rounded MT Bold"/>
              </a:rPr>
              <a:t>Remember that you can be both creative and technical – you don’t have to choose.</a:t>
            </a:r>
          </a:p>
          <a:p>
            <a:pPr algn="l">
              <a:lnSpc>
                <a:spcPct val="100000"/>
              </a:lnSpc>
              <a:spcAft>
                <a:spcPts val="2000"/>
              </a:spcAft>
            </a:pPr>
            <a:r>
              <a:rPr lang="en-US" sz="2800" b="0">
                <a:solidFill>
                  <a:schemeClr val="bg1"/>
                </a:solidFill>
                <a:latin typeface="Arial Rounded MT Bold"/>
              </a:rPr>
              <a:t>There are lots of free tools, open-source software and free training videos online to learn design, coding, VR and animation skills, so why not start learning right now!</a:t>
            </a:r>
            <a:endParaRPr lang="en-US" sz="2800"/>
          </a:p>
        </p:txBody>
      </p:sp>
    </p:spTree>
    <p:extLst>
      <p:ext uri="{BB962C8B-B14F-4D97-AF65-F5344CB8AC3E}">
        <p14:creationId xmlns:p14="http://schemas.microsoft.com/office/powerpoint/2010/main" val="117628532"/>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E5231B6-F5C9-0B5A-1E95-6DF2EA1D0F6B}"/>
            </a:ext>
          </a:extLst>
        </p:cNvPr>
        <p:cNvGrpSpPr/>
        <p:nvPr/>
      </p:nvGrpSpPr>
      <p:grpSpPr>
        <a:xfrm>
          <a:off x="0" y="0"/>
          <a:ext cx="0" cy="0"/>
          <a:chOff x="0" y="0"/>
          <a:chExt cx="0" cy="0"/>
        </a:xfrm>
      </p:grpSpPr>
      <p:sp>
        <p:nvSpPr>
          <p:cNvPr id="5" name="Title 4">
            <a:extLst>
              <a:ext uri="{FF2B5EF4-FFF2-40B4-BE49-F238E27FC236}">
                <a16:creationId xmlns:a16="http://schemas.microsoft.com/office/drawing/2014/main" id="{D4529DE5-9A23-EE65-6914-6DFBCF64C80B}"/>
              </a:ext>
            </a:extLst>
          </p:cNvPr>
          <p:cNvSpPr>
            <a:spLocks noGrp="1"/>
          </p:cNvSpPr>
          <p:nvPr>
            <p:ph type="title"/>
          </p:nvPr>
        </p:nvSpPr>
        <p:spPr>
          <a:xfrm>
            <a:off x="1206500" y="1079500"/>
            <a:ext cx="21971000" cy="1046440"/>
          </a:xfrm>
        </p:spPr>
        <p:txBody>
          <a:bodyPr/>
          <a:lstStyle/>
          <a:p>
            <a:r>
              <a:rPr lang="en-US">
                <a:solidFill>
                  <a:srgbClr val="EEAA02"/>
                </a:solidFill>
              </a:rPr>
              <a:t>Mike </a:t>
            </a:r>
            <a:r>
              <a:rPr lang="en-US" err="1">
                <a:solidFill>
                  <a:srgbClr val="EEAA02"/>
                </a:solidFill>
              </a:rPr>
              <a:t>Hontoir</a:t>
            </a:r>
            <a:endParaRPr lang="en-US">
              <a:solidFill>
                <a:srgbClr val="EEAA02"/>
              </a:solidFill>
            </a:endParaRPr>
          </a:p>
        </p:txBody>
      </p:sp>
      <p:sp>
        <p:nvSpPr>
          <p:cNvPr id="8" name="Text Placeholder 7">
            <a:extLst>
              <a:ext uri="{FF2B5EF4-FFF2-40B4-BE49-F238E27FC236}">
                <a16:creationId xmlns:a16="http://schemas.microsoft.com/office/drawing/2014/main" id="{88D31AD4-6DFD-3183-03B3-457DD71E8DFD}"/>
              </a:ext>
            </a:extLst>
          </p:cNvPr>
          <p:cNvSpPr>
            <a:spLocks noGrp="1"/>
          </p:cNvSpPr>
          <p:nvPr>
            <p:ph type="body" sz="quarter" idx="21"/>
          </p:nvPr>
        </p:nvSpPr>
        <p:spPr>
          <a:xfrm>
            <a:off x="1206500" y="2372962"/>
            <a:ext cx="21971000" cy="846386"/>
          </a:xfrm>
        </p:spPr>
        <p:txBody>
          <a:bodyPr/>
          <a:lstStyle/>
          <a:p>
            <a:r>
              <a:rPr lang="en-US">
                <a:solidFill>
                  <a:srgbClr val="D50758"/>
                </a:solidFill>
              </a:rPr>
              <a:t>Space Energy Development Engineer, Space Solar</a:t>
            </a:r>
          </a:p>
        </p:txBody>
      </p:sp>
      <p:sp>
        <p:nvSpPr>
          <p:cNvPr id="7" name="Slide Number Placeholder 6">
            <a:extLst>
              <a:ext uri="{FF2B5EF4-FFF2-40B4-BE49-F238E27FC236}">
                <a16:creationId xmlns:a16="http://schemas.microsoft.com/office/drawing/2014/main" id="{AB970CE3-10CF-4D49-56EE-E010A8244674}"/>
              </a:ext>
            </a:extLst>
          </p:cNvPr>
          <p:cNvSpPr>
            <a:spLocks noGrp="1"/>
          </p:cNvSpPr>
          <p:nvPr>
            <p:ph type="sldNum" sz="quarter" idx="2"/>
          </p:nvPr>
        </p:nvSpPr>
        <p:spPr/>
        <p:txBody>
          <a:bodyPr/>
          <a:lstStyle/>
          <a:p>
            <a:fld id="{86CB4B4D-7CA3-9044-876B-883B54F8677D}" type="slidenum">
              <a:rPr lang="en-GB" smtClean="0"/>
              <a:t>9</a:t>
            </a:fld>
            <a:endParaRPr lang="en-GB"/>
          </a:p>
        </p:txBody>
      </p:sp>
      <p:sp>
        <p:nvSpPr>
          <p:cNvPr id="9" name="Text Placeholder 4">
            <a:extLst>
              <a:ext uri="{FF2B5EF4-FFF2-40B4-BE49-F238E27FC236}">
                <a16:creationId xmlns:a16="http://schemas.microsoft.com/office/drawing/2014/main" id="{DE5BD21B-BDBE-D59B-CE67-3E1D2A04B6B6}"/>
              </a:ext>
            </a:extLst>
          </p:cNvPr>
          <p:cNvSpPr>
            <a:spLocks noGrp="1"/>
          </p:cNvSpPr>
          <p:nvPr>
            <p:ph type="body" idx="1"/>
          </p:nvPr>
        </p:nvSpPr>
        <p:spPr>
          <a:xfrm>
            <a:off x="1206500" y="3888000"/>
            <a:ext cx="10006699" cy="7757153"/>
          </a:xfrm>
        </p:spPr>
        <p:txBody>
          <a:bodyPr lIns="0" tIns="0" rIns="0" bIns="0" anchor="t"/>
          <a:lstStyle/>
          <a:p>
            <a:pPr marL="0" indent="0" hangingPunct="1">
              <a:lnSpc>
                <a:spcPct val="100000"/>
              </a:lnSpc>
              <a:spcBef>
                <a:spcPts val="2000"/>
              </a:spcBef>
              <a:buFontTx/>
              <a:buNone/>
            </a:pPr>
            <a:r>
              <a:rPr lang="en-US" sz="3200">
                <a:solidFill>
                  <a:srgbClr val="654B78"/>
                </a:solidFill>
                <a:latin typeface="Arial Rounded MT Bold"/>
                <a:cs typeface="Arial"/>
              </a:rPr>
              <a:t>Inspiration</a:t>
            </a:r>
          </a:p>
          <a:p>
            <a:pPr marL="0" indent="0" hangingPunct="1">
              <a:lnSpc>
                <a:spcPct val="100000"/>
              </a:lnSpc>
              <a:spcBef>
                <a:spcPts val="1000"/>
              </a:spcBef>
              <a:buClr>
                <a:srgbClr val="654B78"/>
              </a:buClr>
              <a:buSzPct val="100000"/>
              <a:buNone/>
            </a:pPr>
            <a:r>
              <a:rPr lang="en-US" sz="2800">
                <a:latin typeface="Arial Rounded MT Bold"/>
                <a:cs typeface="Arial"/>
              </a:rPr>
              <a:t>Working in the most challenging and exciting industry, space, helps me to contribute to achieving net zero, whilst enjoying my passion for solving complex problems.</a:t>
            </a:r>
          </a:p>
          <a:p>
            <a:pPr marL="0" indent="0">
              <a:lnSpc>
                <a:spcPct val="100000"/>
              </a:lnSpc>
              <a:spcBef>
                <a:spcPts val="2000"/>
              </a:spcBef>
              <a:buClr>
                <a:srgbClr val="654B78"/>
              </a:buClr>
              <a:buSzPct val="100000"/>
              <a:buNone/>
            </a:pPr>
            <a:r>
              <a:rPr lang="en-US" sz="3200">
                <a:solidFill>
                  <a:srgbClr val="654B78"/>
                </a:solidFill>
                <a:latin typeface="Arial Rounded MT Bold"/>
                <a:cs typeface="Arial"/>
              </a:rPr>
              <a:t>Role</a:t>
            </a:r>
          </a:p>
          <a:p>
            <a:pPr marL="0" indent="0" hangingPunct="1">
              <a:lnSpc>
                <a:spcPct val="100000"/>
              </a:lnSpc>
              <a:spcBef>
                <a:spcPts val="1000"/>
              </a:spcBef>
              <a:buClr>
                <a:srgbClr val="654B78"/>
              </a:buClr>
              <a:buSzPct val="100000"/>
              <a:buNone/>
            </a:pPr>
            <a:r>
              <a:rPr lang="en-US" sz="2800">
                <a:latin typeface="Arial Rounded MT Bold"/>
                <a:cs typeface="Arial"/>
              </a:rPr>
              <a:t>I've worked as a marine engineer and nuclear fusion engineer and now I'm helping to design a solar power station in space! I help to solve many different problems, from how to build and control a huge structure in orbit, to designing new antenna systems to safely transmit power to Earth.</a:t>
            </a:r>
          </a:p>
          <a:p>
            <a:pPr marL="0" indent="0">
              <a:lnSpc>
                <a:spcPct val="100000"/>
              </a:lnSpc>
              <a:spcBef>
                <a:spcPts val="2000"/>
              </a:spcBef>
              <a:buClr>
                <a:srgbClr val="654B78"/>
              </a:buClr>
              <a:buSzPct val="100000"/>
              <a:buNone/>
            </a:pPr>
            <a:r>
              <a:rPr lang="en-US" sz="3200">
                <a:solidFill>
                  <a:srgbClr val="654B78"/>
                </a:solidFill>
                <a:latin typeface="Arial Rounded MT Bold"/>
                <a:cs typeface="Arial"/>
              </a:rPr>
              <a:t>Key responsibilities</a:t>
            </a:r>
            <a:endParaRPr lang="en-US" sz="3200">
              <a:solidFill>
                <a:srgbClr val="654B78"/>
              </a:solidFill>
            </a:endParaRPr>
          </a:p>
          <a:p>
            <a:pPr marL="0" indent="0">
              <a:lnSpc>
                <a:spcPct val="100000"/>
              </a:lnSpc>
              <a:spcBef>
                <a:spcPts val="1000"/>
              </a:spcBef>
              <a:buClr>
                <a:srgbClr val="654B78"/>
              </a:buClr>
              <a:buSzPct val="100000"/>
              <a:buNone/>
            </a:pPr>
            <a:r>
              <a:rPr lang="en-US" sz="2800">
                <a:latin typeface="Arial Rounded MT Bold"/>
                <a:cs typeface="Arial"/>
              </a:rPr>
              <a:t>I'm helping to create a safe and effective first-of-its-kind solution to the most important global challenge we face today: climate change.</a:t>
            </a:r>
          </a:p>
        </p:txBody>
      </p:sp>
      <p:sp>
        <p:nvSpPr>
          <p:cNvPr id="2" name="Graphic 16">
            <a:extLst>
              <a:ext uri="{FF2B5EF4-FFF2-40B4-BE49-F238E27FC236}">
                <a16:creationId xmlns:a16="http://schemas.microsoft.com/office/drawing/2014/main" id="{675BA885-CBEF-3848-ECD8-74D8530DE190}"/>
              </a:ext>
            </a:extLst>
          </p:cNvPr>
          <p:cNvSpPr/>
          <p:nvPr/>
        </p:nvSpPr>
        <p:spPr>
          <a:xfrm>
            <a:off x="13205334" y="3716390"/>
            <a:ext cx="9189267" cy="6440176"/>
          </a:xfrm>
          <a:custGeom>
            <a:avLst/>
            <a:gdLst>
              <a:gd name="connsiteX0" fmla="*/ 435088 w 10433506"/>
              <a:gd name="connsiteY0" fmla="*/ 930391 h 6883520"/>
              <a:gd name="connsiteX1" fmla="*/ 10433506 w 10433506"/>
              <a:gd name="connsiteY1" fmla="*/ 0 h 6883520"/>
              <a:gd name="connsiteX2" fmla="*/ 10394290 w 10433506"/>
              <a:gd name="connsiteY2" fmla="*/ 6648146 h 6883520"/>
              <a:gd name="connsiteX3" fmla="*/ 0 w 10433506"/>
              <a:gd name="connsiteY3" fmla="*/ 6883521 h 6883520"/>
              <a:gd name="connsiteX4" fmla="*/ 435088 w 10433506"/>
              <a:gd name="connsiteY4" fmla="*/ 930391 h 6883520"/>
              <a:gd name="connsiteX0" fmla="*/ 435088 w 10394290"/>
              <a:gd name="connsiteY0" fmla="*/ 117591 h 6070721"/>
              <a:gd name="connsiteX1" fmla="*/ 10067746 w 10394290"/>
              <a:gd name="connsiteY1" fmla="*/ 0 h 6070721"/>
              <a:gd name="connsiteX2" fmla="*/ 10394290 w 10394290"/>
              <a:gd name="connsiteY2" fmla="*/ 5835346 h 6070721"/>
              <a:gd name="connsiteX3" fmla="*/ 0 w 10394290"/>
              <a:gd name="connsiteY3" fmla="*/ 6070721 h 6070721"/>
              <a:gd name="connsiteX4" fmla="*/ 435088 w 10394290"/>
              <a:gd name="connsiteY4" fmla="*/ 117591 h 60707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94290" h="6070721">
                <a:moveTo>
                  <a:pt x="435088" y="117591"/>
                </a:moveTo>
                <a:lnTo>
                  <a:pt x="10067746" y="0"/>
                </a:lnTo>
                <a:lnTo>
                  <a:pt x="10394290" y="5835346"/>
                </a:lnTo>
                <a:lnTo>
                  <a:pt x="0" y="6070721"/>
                </a:lnTo>
                <a:lnTo>
                  <a:pt x="435088" y="117591"/>
                </a:lnTo>
                <a:close/>
              </a:path>
            </a:pathLst>
          </a:custGeom>
          <a:solidFill>
            <a:srgbClr val="EEAA02"/>
          </a:solidFill>
          <a:ln w="0" cap="flat">
            <a:noFill/>
            <a:prstDash val="solid"/>
            <a:miter/>
          </a:ln>
        </p:spPr>
        <p:txBody>
          <a:bodyPr rtlCol="0" anchor="ctr"/>
          <a:lstStyle/>
          <a:p>
            <a:endParaRPr lang="en-US"/>
          </a:p>
        </p:txBody>
      </p:sp>
      <p:sp>
        <p:nvSpPr>
          <p:cNvPr id="3" name="Graphic 12">
            <a:hlinkClick r:id="rId3"/>
            <a:extLst>
              <a:ext uri="{FF2B5EF4-FFF2-40B4-BE49-F238E27FC236}">
                <a16:creationId xmlns:a16="http://schemas.microsoft.com/office/drawing/2014/main" id="{6D81A28D-DC6C-F410-1BDC-ADDC9FAAE99E}"/>
              </a:ext>
            </a:extLst>
          </p:cNvPr>
          <p:cNvSpPr/>
          <p:nvPr/>
        </p:nvSpPr>
        <p:spPr>
          <a:xfrm>
            <a:off x="13871857" y="3466370"/>
            <a:ext cx="8904876" cy="6021544"/>
          </a:xfrm>
          <a:custGeom>
            <a:avLst/>
            <a:gdLst>
              <a:gd name="connsiteX0" fmla="*/ 0 w 10072606"/>
              <a:gd name="connsiteY0" fmla="*/ 0 h 5670588"/>
              <a:gd name="connsiteX1" fmla="*/ 10072607 w 10072606"/>
              <a:gd name="connsiteY1" fmla="*/ 0 h 5670588"/>
              <a:gd name="connsiteX2" fmla="*/ 10072607 w 10072606"/>
              <a:gd name="connsiteY2" fmla="*/ 5670589 h 5670588"/>
              <a:gd name="connsiteX3" fmla="*/ 0 w 10072606"/>
              <a:gd name="connsiteY3" fmla="*/ 5670589 h 5670588"/>
            </a:gdLst>
            <a:ahLst/>
            <a:cxnLst>
              <a:cxn ang="0">
                <a:pos x="connsiteX0" y="connsiteY0"/>
              </a:cxn>
              <a:cxn ang="0">
                <a:pos x="connsiteX1" y="connsiteY1"/>
              </a:cxn>
              <a:cxn ang="0">
                <a:pos x="connsiteX2" y="connsiteY2"/>
              </a:cxn>
              <a:cxn ang="0">
                <a:pos x="connsiteX3" y="connsiteY3"/>
              </a:cxn>
            </a:cxnLst>
            <a:rect l="l" t="t" r="r" b="b"/>
            <a:pathLst>
              <a:path w="10072606" h="5670588">
                <a:moveTo>
                  <a:pt x="0" y="0"/>
                </a:moveTo>
                <a:lnTo>
                  <a:pt x="10072607" y="0"/>
                </a:lnTo>
                <a:lnTo>
                  <a:pt x="10072607" y="5670589"/>
                </a:lnTo>
                <a:lnTo>
                  <a:pt x="0" y="5670589"/>
                </a:lnTo>
                <a:close/>
              </a:path>
            </a:pathLst>
          </a:custGeom>
          <a:blipFill>
            <a:blip r:embed="rId4"/>
            <a:srcRect/>
            <a:stretch>
              <a:fillRect t="-81452" b="-81452"/>
            </a:stretch>
          </a:blipFill>
          <a:ln w="0" cap="flat">
            <a:noFill/>
            <a:prstDash val="solid"/>
            <a:miter/>
          </a:ln>
        </p:spPr>
        <p:txBody>
          <a:bodyPr rtlCol="0" anchor="ctr"/>
          <a:lstStyle/>
          <a:p>
            <a:endParaRPr lang="en-US"/>
          </a:p>
        </p:txBody>
      </p:sp>
      <p:sp>
        <p:nvSpPr>
          <p:cNvPr id="4" name="Graphic 7">
            <a:extLst>
              <a:ext uri="{FF2B5EF4-FFF2-40B4-BE49-F238E27FC236}">
                <a16:creationId xmlns:a16="http://schemas.microsoft.com/office/drawing/2014/main" id="{FB48BD70-F11F-007D-787E-59186EF3E28D}"/>
              </a:ext>
            </a:extLst>
          </p:cNvPr>
          <p:cNvSpPr/>
          <p:nvPr/>
        </p:nvSpPr>
        <p:spPr>
          <a:xfrm>
            <a:off x="12737501" y="7909002"/>
            <a:ext cx="8995447" cy="3691945"/>
          </a:xfrm>
          <a:custGeom>
            <a:avLst/>
            <a:gdLst>
              <a:gd name="connsiteX0" fmla="*/ 0 w 5114811"/>
              <a:gd name="connsiteY0" fmla="*/ 0 h 1775640"/>
              <a:gd name="connsiteX1" fmla="*/ 5114812 w 5114811"/>
              <a:gd name="connsiteY1" fmla="*/ 156093 h 1775640"/>
              <a:gd name="connsiteX2" fmla="*/ 4832343 w 5114811"/>
              <a:gd name="connsiteY2" fmla="*/ 1775641 h 1775640"/>
              <a:gd name="connsiteX3" fmla="*/ 262958 w 5114811"/>
              <a:gd name="connsiteY3" fmla="*/ 1707475 h 1775640"/>
              <a:gd name="connsiteX4" fmla="*/ 0 w 5114811"/>
              <a:gd name="connsiteY4" fmla="*/ 0 h 1775640"/>
              <a:gd name="connsiteX0" fmla="*/ 0 w 5440841"/>
              <a:gd name="connsiteY0" fmla="*/ 0 h 1775641"/>
              <a:gd name="connsiteX1" fmla="*/ 5440841 w 5440841"/>
              <a:gd name="connsiteY1" fmla="*/ 300349 h 1775641"/>
              <a:gd name="connsiteX2" fmla="*/ 4832343 w 5440841"/>
              <a:gd name="connsiteY2" fmla="*/ 1775641 h 1775641"/>
              <a:gd name="connsiteX3" fmla="*/ 262958 w 5440841"/>
              <a:gd name="connsiteY3" fmla="*/ 1707475 h 1775641"/>
              <a:gd name="connsiteX4" fmla="*/ 0 w 5440841"/>
              <a:gd name="connsiteY4" fmla="*/ 0 h 1775641"/>
              <a:gd name="connsiteX0" fmla="*/ 92710 w 5177883"/>
              <a:gd name="connsiteY0" fmla="*/ 0 h 1658433"/>
              <a:gd name="connsiteX1" fmla="*/ 5177883 w 5177883"/>
              <a:gd name="connsiteY1" fmla="*/ 183141 h 1658433"/>
              <a:gd name="connsiteX2" fmla="*/ 4569385 w 5177883"/>
              <a:gd name="connsiteY2" fmla="*/ 1658433 h 1658433"/>
              <a:gd name="connsiteX3" fmla="*/ 0 w 5177883"/>
              <a:gd name="connsiteY3" fmla="*/ 1590267 h 1658433"/>
              <a:gd name="connsiteX4" fmla="*/ 92710 w 5177883"/>
              <a:gd name="connsiteY4" fmla="*/ 0 h 1658433"/>
              <a:gd name="connsiteX0" fmla="*/ 33432 w 5118605"/>
              <a:gd name="connsiteY0" fmla="*/ 0 h 1658433"/>
              <a:gd name="connsiteX1" fmla="*/ 5118605 w 5118605"/>
              <a:gd name="connsiteY1" fmla="*/ 183141 h 1658433"/>
              <a:gd name="connsiteX2" fmla="*/ 4510107 w 5118605"/>
              <a:gd name="connsiteY2" fmla="*/ 1658433 h 1658433"/>
              <a:gd name="connsiteX3" fmla="*/ 0 w 5118605"/>
              <a:gd name="connsiteY3" fmla="*/ 1608299 h 1658433"/>
              <a:gd name="connsiteX4" fmla="*/ 33432 w 5118605"/>
              <a:gd name="connsiteY4" fmla="*/ 0 h 1658433"/>
              <a:gd name="connsiteX0" fmla="*/ 3793 w 5118605"/>
              <a:gd name="connsiteY0" fmla="*/ 0 h 1604337"/>
              <a:gd name="connsiteX1" fmla="*/ 5118605 w 5118605"/>
              <a:gd name="connsiteY1" fmla="*/ 129045 h 1604337"/>
              <a:gd name="connsiteX2" fmla="*/ 4510107 w 5118605"/>
              <a:gd name="connsiteY2" fmla="*/ 1604337 h 1604337"/>
              <a:gd name="connsiteX3" fmla="*/ 0 w 5118605"/>
              <a:gd name="connsiteY3" fmla="*/ 1554203 h 1604337"/>
              <a:gd name="connsiteX4" fmla="*/ 3793 w 5118605"/>
              <a:gd name="connsiteY4" fmla="*/ 0 h 1604337"/>
              <a:gd name="connsiteX0" fmla="*/ 3793 w 5118605"/>
              <a:gd name="connsiteY0" fmla="*/ 0 h 1554203"/>
              <a:gd name="connsiteX1" fmla="*/ 5118605 w 5118605"/>
              <a:gd name="connsiteY1" fmla="*/ 129045 h 1554203"/>
              <a:gd name="connsiteX2" fmla="*/ 4599025 w 5118605"/>
              <a:gd name="connsiteY2" fmla="*/ 1351888 h 1554203"/>
              <a:gd name="connsiteX3" fmla="*/ 0 w 5118605"/>
              <a:gd name="connsiteY3" fmla="*/ 1554203 h 1554203"/>
              <a:gd name="connsiteX4" fmla="*/ 3793 w 5118605"/>
              <a:gd name="connsiteY4" fmla="*/ 0 h 1554203"/>
              <a:gd name="connsiteX0" fmla="*/ 3793 w 5118605"/>
              <a:gd name="connsiteY0" fmla="*/ 0 h 1554203"/>
              <a:gd name="connsiteX1" fmla="*/ 5118605 w 5118605"/>
              <a:gd name="connsiteY1" fmla="*/ 129045 h 1554203"/>
              <a:gd name="connsiteX2" fmla="*/ 4613845 w 5118605"/>
              <a:gd name="connsiteY2" fmla="*/ 1478112 h 1554203"/>
              <a:gd name="connsiteX3" fmla="*/ 0 w 5118605"/>
              <a:gd name="connsiteY3" fmla="*/ 1554203 h 1554203"/>
              <a:gd name="connsiteX4" fmla="*/ 3793 w 5118605"/>
              <a:gd name="connsiteY4" fmla="*/ 0 h 1554203"/>
              <a:gd name="connsiteX0" fmla="*/ 3793 w 5296439"/>
              <a:gd name="connsiteY0" fmla="*/ 177500 h 1731703"/>
              <a:gd name="connsiteX1" fmla="*/ 5296439 w 5296439"/>
              <a:gd name="connsiteY1" fmla="*/ 0 h 1731703"/>
              <a:gd name="connsiteX2" fmla="*/ 4613845 w 5296439"/>
              <a:gd name="connsiteY2" fmla="*/ 1655612 h 1731703"/>
              <a:gd name="connsiteX3" fmla="*/ 0 w 5296439"/>
              <a:gd name="connsiteY3" fmla="*/ 1731703 h 1731703"/>
              <a:gd name="connsiteX4" fmla="*/ 3793 w 5296439"/>
              <a:gd name="connsiteY4" fmla="*/ 177500 h 1731703"/>
              <a:gd name="connsiteX0" fmla="*/ 3793 w 5296439"/>
              <a:gd name="connsiteY0" fmla="*/ 177500 h 1731703"/>
              <a:gd name="connsiteX1" fmla="*/ 5296439 w 5296439"/>
              <a:gd name="connsiteY1" fmla="*/ 0 h 1731703"/>
              <a:gd name="connsiteX2" fmla="*/ 4554567 w 5296439"/>
              <a:gd name="connsiteY2" fmla="*/ 1601516 h 1731703"/>
              <a:gd name="connsiteX3" fmla="*/ 0 w 5296439"/>
              <a:gd name="connsiteY3" fmla="*/ 1731703 h 1731703"/>
              <a:gd name="connsiteX4" fmla="*/ 3793 w 5296439"/>
              <a:gd name="connsiteY4" fmla="*/ 177500 h 1731703"/>
              <a:gd name="connsiteX0" fmla="*/ 3793 w 5177883"/>
              <a:gd name="connsiteY0" fmla="*/ 0 h 1554203"/>
              <a:gd name="connsiteX1" fmla="*/ 5177883 w 5177883"/>
              <a:gd name="connsiteY1" fmla="*/ 201173 h 1554203"/>
              <a:gd name="connsiteX2" fmla="*/ 4554567 w 5177883"/>
              <a:gd name="connsiteY2" fmla="*/ 1424016 h 1554203"/>
              <a:gd name="connsiteX3" fmla="*/ 0 w 5177883"/>
              <a:gd name="connsiteY3" fmla="*/ 1554203 h 1554203"/>
              <a:gd name="connsiteX4" fmla="*/ 3793 w 5177883"/>
              <a:gd name="connsiteY4" fmla="*/ 0 h 1554203"/>
              <a:gd name="connsiteX0" fmla="*/ 3793 w 5192702"/>
              <a:gd name="connsiteY0" fmla="*/ 0 h 1554203"/>
              <a:gd name="connsiteX1" fmla="*/ 5192702 w 5192702"/>
              <a:gd name="connsiteY1" fmla="*/ 129045 h 1554203"/>
              <a:gd name="connsiteX2" fmla="*/ 4554567 w 5192702"/>
              <a:gd name="connsiteY2" fmla="*/ 1424016 h 1554203"/>
              <a:gd name="connsiteX3" fmla="*/ 0 w 5192702"/>
              <a:gd name="connsiteY3" fmla="*/ 1554203 h 1554203"/>
              <a:gd name="connsiteX4" fmla="*/ 3793 w 5192702"/>
              <a:gd name="connsiteY4" fmla="*/ 0 h 1554203"/>
              <a:gd name="connsiteX0" fmla="*/ 3793 w 5192702"/>
              <a:gd name="connsiteY0" fmla="*/ 0 h 1554203"/>
              <a:gd name="connsiteX1" fmla="*/ 5192702 w 5192702"/>
              <a:gd name="connsiteY1" fmla="*/ 129045 h 1554203"/>
              <a:gd name="connsiteX2" fmla="*/ 4850301 w 5192702"/>
              <a:gd name="connsiteY2" fmla="*/ 1508525 h 1554203"/>
              <a:gd name="connsiteX3" fmla="*/ 0 w 5192702"/>
              <a:gd name="connsiteY3" fmla="*/ 1554203 h 1554203"/>
              <a:gd name="connsiteX4" fmla="*/ 3793 w 5192702"/>
              <a:gd name="connsiteY4" fmla="*/ 0 h 15542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92702" h="1554203">
                <a:moveTo>
                  <a:pt x="3793" y="0"/>
                </a:moveTo>
                <a:lnTo>
                  <a:pt x="5192702" y="129045"/>
                </a:lnTo>
                <a:lnTo>
                  <a:pt x="4850301" y="1508525"/>
                </a:lnTo>
                <a:lnTo>
                  <a:pt x="0" y="1554203"/>
                </a:lnTo>
                <a:cubicBezTo>
                  <a:pt x="1264" y="1036135"/>
                  <a:pt x="2529" y="518068"/>
                  <a:pt x="3793" y="0"/>
                </a:cubicBezTo>
                <a:close/>
              </a:path>
            </a:pathLst>
          </a:custGeom>
          <a:solidFill>
            <a:srgbClr val="654B78"/>
          </a:solidFill>
          <a:ln w="0" cap="flat">
            <a:noFill/>
            <a:prstDash val="solid"/>
            <a:miter/>
          </a:ln>
        </p:spPr>
        <p:txBody>
          <a:bodyPr wrap="square" lIns="360000" tIns="360000" rIns="720000" bIns="360000" rtlCol="0" anchor="ctr">
            <a:spAutoFit/>
          </a:bodyPr>
          <a:lstStyle/>
          <a:p>
            <a:pPr algn="l">
              <a:lnSpc>
                <a:spcPct val="100000"/>
              </a:lnSpc>
              <a:spcAft>
                <a:spcPts val="2000"/>
              </a:spcAft>
            </a:pPr>
            <a:r>
              <a:rPr lang="en-GB" sz="3600">
                <a:solidFill>
                  <a:schemeClr val="bg1"/>
                </a:solidFill>
                <a:latin typeface="Arial Rounded MT Bold" panose="020F0704030504030204" pitchFamily="34" charset="77"/>
                <a:cs typeface="Arial"/>
              </a:rPr>
              <a:t>Top tip</a:t>
            </a:r>
          </a:p>
          <a:p>
            <a:pPr algn="l">
              <a:lnSpc>
                <a:spcPct val="100000"/>
              </a:lnSpc>
              <a:spcAft>
                <a:spcPts val="2000"/>
              </a:spcAft>
            </a:pPr>
            <a:r>
              <a:rPr lang="en-US" sz="2800" b="0">
                <a:solidFill>
                  <a:schemeClr val="bg1"/>
                </a:solidFill>
                <a:latin typeface="Arial Rounded MT Bold"/>
              </a:rPr>
              <a:t>Don't limit yourself to a straight path – explore all the side paths and tangents you come across. That's the best way to find a career and purpose that really excites you and lets you make a real difference in the world. </a:t>
            </a:r>
            <a:endParaRPr lang="en-US" sz="2800"/>
          </a:p>
        </p:txBody>
      </p:sp>
    </p:spTree>
    <p:extLst>
      <p:ext uri="{BB962C8B-B14F-4D97-AF65-F5344CB8AC3E}">
        <p14:creationId xmlns:p14="http://schemas.microsoft.com/office/powerpoint/2010/main" val="612727125"/>
      </p:ext>
    </p:extLst>
  </p:cSld>
  <p:clrMapOvr>
    <a:masterClrMapping/>
  </p:clrMapOvr>
  <p:transition spd="med"/>
</p:sld>
</file>

<file path=ppt/theme/theme1.xml><?xml version="1.0" encoding="utf-8"?>
<a:theme xmlns:a="http://schemas.openxmlformats.org/drawingml/2006/main" name="21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3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22_BasicWhite">
  <a:themeElements>
    <a:clrScheme name="21_BasicWhite">
      <a:dk1>
        <a:srgbClr val="5E5E5E"/>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4.xml><?xml version="1.0" encoding="utf-8"?>
<a:theme xmlns:a="http://schemas.openxmlformats.org/drawingml/2006/main" name="21_BasicWhite">
  <a:themeElements>
    <a:clrScheme name="21_BasicWhite">
      <a:dk1>
        <a:srgbClr val="000000"/>
      </a:dk1>
      <a:lt1>
        <a:srgbClr val="FFFFFF"/>
      </a:lt1>
      <a:dk2>
        <a:srgbClr val="5E5E5E"/>
      </a:dk2>
      <a:lt2>
        <a:srgbClr val="D5D5D5"/>
      </a:lt2>
      <a:accent1>
        <a:srgbClr val="00A2FF"/>
      </a:accent1>
      <a:accent2>
        <a:srgbClr val="16E7CF"/>
      </a:accent2>
      <a:accent3>
        <a:srgbClr val="61D836"/>
      </a:accent3>
      <a:accent4>
        <a:srgbClr val="FFD932"/>
      </a:accent4>
      <a:accent5>
        <a:srgbClr val="FF644E"/>
      </a:accent5>
      <a:accent6>
        <a:srgbClr val="FF42A1"/>
      </a:accent6>
      <a:hlink>
        <a:srgbClr val="0000FF"/>
      </a:hlink>
      <a:folHlink>
        <a:srgbClr val="FF00FF"/>
      </a:folHlink>
    </a:clrScheme>
    <a:fontScheme name="21_BasicWhite">
      <a:majorFont>
        <a:latin typeface="Helvetica Neue"/>
        <a:ea typeface="Helvetica Neue"/>
        <a:cs typeface="Helvetica Neue"/>
      </a:majorFont>
      <a:minorFont>
        <a:latin typeface="Helvetica Neue"/>
        <a:ea typeface="Helvetica Neue"/>
        <a:cs typeface="Helvetica Neue"/>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0000"/>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200" b="0" i="0" u="none" strike="noStrike" cap="none" spc="0" normalizeH="0" baseline="0">
            <a:ln>
              <a:noFill/>
            </a:ln>
            <a:solidFill>
              <a:srgbClr val="FFFFFF"/>
            </a:solidFill>
            <a:effectLst/>
            <a:uFillTx/>
            <a:latin typeface="Helvetica Neue Medium"/>
            <a:ea typeface="Helvetica Neue Medium"/>
            <a:cs typeface="Helvetica Neue Medium"/>
            <a:sym typeface="Helvetica Neue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2438338"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5E5E5E"/>
            </a:solidFill>
            <a:effectLst/>
            <a:uFillTx/>
            <a:latin typeface="+mn-lt"/>
            <a:ea typeface="+mn-ea"/>
            <a:cs typeface="+mn-cs"/>
            <a:sym typeface="Helvetica Neue"/>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0edf7d78-1330-49f6-bffc-7239953f04fe">
      <Terms xmlns="http://schemas.microsoft.com/office/infopath/2007/PartnerControls"/>
    </lcf76f155ced4ddcb4097134ff3c332f>
    <TaxCatchAll xmlns="f97151d3-a763-4fee-95d1-c0b0132eac9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FF6E66CB5A31A44C828EF505EF1A4254" ma:contentTypeVersion="17" ma:contentTypeDescription="Create a new document." ma:contentTypeScope="" ma:versionID="b62450631de2b39fc5b0ee6deb58afdf">
  <xsd:schema xmlns:xsd="http://www.w3.org/2001/XMLSchema" xmlns:xs="http://www.w3.org/2001/XMLSchema" xmlns:p="http://schemas.microsoft.com/office/2006/metadata/properties" xmlns:ns1="http://schemas.microsoft.com/sharepoint/v3" xmlns:ns2="f97151d3-a763-4fee-95d1-c0b0132eac99" xmlns:ns3="0edf7d78-1330-49f6-bffc-7239953f04fe" targetNamespace="http://schemas.microsoft.com/office/2006/metadata/properties" ma:root="true" ma:fieldsID="f32429da41e6d48d9bf5b9e74893c956" ns1:_="" ns2:_="" ns3:_="">
    <xsd:import namespace="http://schemas.microsoft.com/sharepoint/v3"/>
    <xsd:import namespace="f97151d3-a763-4fee-95d1-c0b0132eac99"/>
    <xsd:import namespace="0edf7d78-1330-49f6-bffc-7239953f04fe"/>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Location" minOccurs="0"/>
                <xsd:element ref="ns1:_ip_UnifiedCompliancePolicyProperties" minOccurs="0"/>
                <xsd:element ref="ns1:_ip_UnifiedCompliancePolicyUIAc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1" nillable="true" ma:displayName="Unified Compliance Policy Properties" ma:hidden="true" ma:internalName="_ip_UnifiedCompliancePolicyProperties">
      <xsd:simpleType>
        <xsd:restriction base="dms:Note"/>
      </xsd:simpleType>
    </xsd:element>
    <xsd:element name="_ip_UnifiedCompliancePolicyUIAction" ma:index="22"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97151d3-a763-4fee-95d1-c0b0132eac99"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078a4875-fe2d-4755-9d74-b44ed4eef224}" ma:internalName="TaxCatchAll" ma:showField="CatchAllData" ma:web="f97151d3-a763-4fee-95d1-c0b0132eac99">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0edf7d78-1330-49f6-bffc-7239953f04fe"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description="" ma:hidden="true" ma:indexed="true" ma:internalName="MediaServiceDateTaken" ma:readOnly="true">
      <xsd:simpleType>
        <xsd:restriction base="dms:Text"/>
      </xsd:simpleType>
    </xsd:element>
    <xsd:element name="MediaLengthInSeconds" ma:index="13"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c61b4c75-b81e-43f4-b0d1-33d9836e2fb1"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description="" ma:indexed="true" ma:internalName="MediaServiceLocation" ma:readOnly="true">
      <xsd:simpleType>
        <xsd:restriction base="dms:Text"/>
      </xsd:simple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8B411CF-D179-4008-B449-55D2449E652F}">
  <ds:schemaRefs>
    <ds:schemaRef ds:uri="0edf7d78-1330-49f6-bffc-7239953f04fe"/>
    <ds:schemaRef ds:uri="f97151d3-a763-4fee-95d1-c0b0132eac9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microsoft.com/sharepoint/v3"/>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10248562-0027-4DBA-9130-D7E0F12379EC}">
  <ds:schemaRefs>
    <ds:schemaRef ds:uri="http://schemas.microsoft.com/sharepoint/v3/contenttype/forms"/>
  </ds:schemaRefs>
</ds:datastoreItem>
</file>

<file path=customXml/itemProps3.xml><?xml version="1.0" encoding="utf-8"?>
<ds:datastoreItem xmlns:ds="http://schemas.openxmlformats.org/officeDocument/2006/customXml" ds:itemID="{95261EE4-FEAA-4D9B-9579-E644BD1F2167}">
  <ds:schemaRefs>
    <ds:schemaRef ds:uri="0edf7d78-1330-49f6-bffc-7239953f04fe"/>
    <ds:schemaRef ds:uri="f97151d3-a763-4fee-95d1-c0b0132eac9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Custom</PresentationFormat>
  <Slides>12</Slides>
  <Notes>12</Notes>
  <HiddenSlides>5</HiddenSlides>
  <ScaleCrop>false</ScaleCrop>
  <HeadingPairs>
    <vt:vector size="4" baseType="variant">
      <vt:variant>
        <vt:lpstr>Theme</vt:lpstr>
      </vt:variant>
      <vt:variant>
        <vt:i4>3</vt:i4>
      </vt:variant>
      <vt:variant>
        <vt:lpstr>Slide Titles</vt:lpstr>
      </vt:variant>
      <vt:variant>
        <vt:i4>12</vt:i4>
      </vt:variant>
    </vt:vector>
  </HeadingPairs>
  <TitlesOfParts>
    <vt:vector size="15" baseType="lpstr">
      <vt:lpstr>21_BasicWhite</vt:lpstr>
      <vt:lpstr>23_BasicWhite</vt:lpstr>
      <vt:lpstr>22_BasicWhite</vt:lpstr>
      <vt:lpstr>PowerPoint Presentation</vt:lpstr>
      <vt:lpstr>Tomorrow's Engineers Week</vt:lpstr>
      <vt:lpstr>Session overview</vt:lpstr>
      <vt:lpstr>Session overview</vt:lpstr>
      <vt:lpstr>Curriculum links</vt:lpstr>
      <vt:lpstr>Krystina Pearson-Rampeearee</vt:lpstr>
      <vt:lpstr>Rachel Hayden</vt:lpstr>
      <vt:lpstr>Lucy Wheeler</vt:lpstr>
      <vt:lpstr>Mike Hontoir</vt:lpstr>
      <vt:lpstr>More career tips from real engineers</vt:lpstr>
      <vt:lpstr>Now what?</vt:lpstr>
      <vt:lpstr>Discover more from Tomorrow's Engineers Week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Partner Toolkit</dc:title>
  <dc:creator>Brian Edwards</dc:creator>
  <cp:revision>1</cp:revision>
  <dcterms:modified xsi:type="dcterms:W3CDTF">2024-02-28T16:32:18Z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0x010100FF6E66CB5A31A44C828EF505EF1A4254</vt:lpwstr>
  </property>
  <property fmtid="{D5CDD505-2E9C-101B-9397-08002B2CF9AE}" pid="3" name="MediaServiceImageTags">
    <vt:lpwstr/>
  </property>
  <property fmtid="{D5CDD505-2E9C-101B-9397-08002B2CF9AE}" pid="4" name="MSIP_Label_39b32134-930b-47a0-ae68-920ef1df7e99_Enabled">
    <vt:lpwstr>true</vt:lpwstr>
  </property>
  <property fmtid="{D5CDD505-2E9C-101B-9397-08002B2CF9AE}" pid="5" name="MSIP_Label_39b32134-930b-47a0-ae68-920ef1df7e99_SetDate">
    <vt:lpwstr>2023-10-10T12:08:58Z</vt:lpwstr>
  </property>
  <property fmtid="{D5CDD505-2E9C-101B-9397-08002B2CF9AE}" pid="6" name="MSIP_Label_39b32134-930b-47a0-ae68-920ef1df7e99_Method">
    <vt:lpwstr>Privileged</vt:lpwstr>
  </property>
  <property fmtid="{D5CDD505-2E9C-101B-9397-08002B2CF9AE}" pid="7" name="MSIP_Label_39b32134-930b-47a0-ae68-920ef1df7e99_Name">
    <vt:lpwstr>Public</vt:lpwstr>
  </property>
  <property fmtid="{D5CDD505-2E9C-101B-9397-08002B2CF9AE}" pid="8" name="MSIP_Label_39b32134-930b-47a0-ae68-920ef1df7e99_SiteId">
    <vt:lpwstr>31fa3fc8-0d67-4b00-8f5a-3a9a69c281b8</vt:lpwstr>
  </property>
  <property fmtid="{D5CDD505-2E9C-101B-9397-08002B2CF9AE}" pid="9" name="MSIP_Label_39b32134-930b-47a0-ae68-920ef1df7e99_ActionId">
    <vt:lpwstr>f5332d23-0f39-437e-890f-8ba318b3ff66</vt:lpwstr>
  </property>
  <property fmtid="{D5CDD505-2E9C-101B-9397-08002B2CF9AE}" pid="10" name="MSIP_Label_39b32134-930b-47a0-ae68-920ef1df7e99_ContentBits">
    <vt:lpwstr>2</vt:lpwstr>
  </property>
  <property fmtid="{D5CDD505-2E9C-101B-9397-08002B2CF9AE}" pid="11" name="ClassificationContentMarkingFooterLocations">
    <vt:lpwstr>21_BasicWhite:3\22_BasicWhite:3</vt:lpwstr>
  </property>
  <property fmtid="{D5CDD505-2E9C-101B-9397-08002B2CF9AE}" pid="12" name="ClassificationContentMarkingFooterText">
    <vt:lpwstr>Sensitivity: Public</vt:lpwstr>
  </property>
</Properties>
</file>